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9" r:id="rId5"/>
  </p:sldMasterIdLst>
  <p:notesMasterIdLst>
    <p:notesMasterId r:id="rId18"/>
  </p:notesMasterIdLst>
  <p:sldIdLst>
    <p:sldId id="2140919044" r:id="rId6"/>
    <p:sldId id="259" r:id="rId7"/>
    <p:sldId id="2140919070" r:id="rId8"/>
    <p:sldId id="2140919074" r:id="rId9"/>
    <p:sldId id="2140919075" r:id="rId10"/>
    <p:sldId id="2140919076" r:id="rId11"/>
    <p:sldId id="2140919077" r:id="rId12"/>
    <p:sldId id="2140919078" r:id="rId13"/>
    <p:sldId id="2140919079" r:id="rId14"/>
    <p:sldId id="2140919080" r:id="rId15"/>
    <p:sldId id="2140919081" r:id="rId16"/>
    <p:sldId id="3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4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CFC24-0F53-49FB-88DC-B2BC8215E09F}"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3EB81E-709E-4E97-B001-C5ECD4F2B37A}" type="slidenum">
              <a:rPr lang="en-US" smtClean="0"/>
              <a:t>‹#›</a:t>
            </a:fld>
            <a:endParaRPr lang="en-US"/>
          </a:p>
        </p:txBody>
      </p:sp>
    </p:spTree>
    <p:extLst>
      <p:ext uri="{BB962C8B-B14F-4D97-AF65-F5344CB8AC3E}">
        <p14:creationId xmlns:p14="http://schemas.microsoft.com/office/powerpoint/2010/main" val="100270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ealthcenterinfo.org/"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1143000" y="0"/>
            <a:ext cx="11064949"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a:t>CLICK TO EDIT </a:t>
            </a:r>
            <a:br>
              <a:rPr lang="en-US"/>
            </a:br>
            <a:r>
              <a:rPr lang="en-US"/>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148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www.nachc.org</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a:solidFill>
                  <a:schemeClr val="accent1"/>
                </a:solidFill>
              </a:rPr>
              <a:t>|</a:t>
            </a:r>
            <a:r>
              <a:rPr lang="en-US"/>
              <a:t> </a:t>
            </a:r>
            <a:fld id="{E1AB07C4-F4AD-C942-BAEA-67B4CA5A8891}" type="slidenum">
              <a:rPr lang="en-US" smtClean="0">
                <a:solidFill>
                  <a:schemeClr val="tx2"/>
                </a:solidFill>
              </a:rPr>
              <a:pPr/>
              <a:t>‹#›</a:t>
            </a:fld>
            <a:endParaRPr lang="en-US">
              <a:solidFill>
                <a:schemeClr val="tx2"/>
              </a:solidFill>
            </a:endParaRPr>
          </a:p>
        </p:txBody>
      </p:sp>
      <p:sp>
        <p:nvSpPr>
          <p:cNvPr id="8" name="Прямоугольник 11">
            <a:extLst>
              <a:ext uri="{FF2B5EF4-FFF2-40B4-BE49-F238E27FC236}">
                <a16:creationId xmlns:a16="http://schemas.microsoft.com/office/drawing/2014/main" id="{2CA44DD4-CF14-8443-B356-0C994D2C9EC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D00B7C0D-CE1E-9F4E-B501-5E29EDF08EF5}"/>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a:t>MEET THE TEAM</a:t>
            </a:r>
            <a:br>
              <a:rPr lang="en-US"/>
            </a:br>
            <a:r>
              <a:rPr lang="en-US"/>
              <a:t>SLIDE</a:t>
            </a:r>
            <a:endParaRPr lang="ru-RU"/>
          </a:p>
        </p:txBody>
      </p:sp>
      <p:sp>
        <p:nvSpPr>
          <p:cNvPr id="10" name="Picture Placeholder 2">
            <a:extLst>
              <a:ext uri="{FF2B5EF4-FFF2-40B4-BE49-F238E27FC236}">
                <a16:creationId xmlns:a16="http://schemas.microsoft.com/office/drawing/2014/main" id="{AA35DD95-5DCC-4044-A2D8-5EAE13F9493D}"/>
              </a:ext>
            </a:extLst>
          </p:cNvPr>
          <p:cNvSpPr>
            <a:spLocks noGrp="1"/>
          </p:cNvSpPr>
          <p:nvPr>
            <p:ph type="pic" sz="quarter" idx="24"/>
          </p:nvPr>
        </p:nvSpPr>
        <p:spPr>
          <a:xfrm>
            <a:off x="306401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1" name="Picture Placeholder 2">
            <a:extLst>
              <a:ext uri="{FF2B5EF4-FFF2-40B4-BE49-F238E27FC236}">
                <a16:creationId xmlns:a16="http://schemas.microsoft.com/office/drawing/2014/main" id="{2114B2F6-9B5E-AA44-8C1A-D4C5F667BEFE}"/>
              </a:ext>
            </a:extLst>
          </p:cNvPr>
          <p:cNvSpPr>
            <a:spLocks noGrp="1"/>
          </p:cNvSpPr>
          <p:nvPr>
            <p:ph type="pic" sz="quarter" idx="25"/>
          </p:nvPr>
        </p:nvSpPr>
        <p:spPr>
          <a:xfrm>
            <a:off x="6102170"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2" name="Picture Placeholder 2">
            <a:extLst>
              <a:ext uri="{FF2B5EF4-FFF2-40B4-BE49-F238E27FC236}">
                <a16:creationId xmlns:a16="http://schemas.microsoft.com/office/drawing/2014/main" id="{763931B8-12D9-CA4D-9AAC-FE25E377D084}"/>
              </a:ext>
            </a:extLst>
          </p:cNvPr>
          <p:cNvSpPr>
            <a:spLocks noGrp="1"/>
          </p:cNvSpPr>
          <p:nvPr>
            <p:ph type="pic" sz="quarter" idx="26"/>
          </p:nvPr>
        </p:nvSpPr>
        <p:spPr>
          <a:xfrm>
            <a:off x="915384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3" name="Picture Placeholder 2">
            <a:extLst>
              <a:ext uri="{FF2B5EF4-FFF2-40B4-BE49-F238E27FC236}">
                <a16:creationId xmlns:a16="http://schemas.microsoft.com/office/drawing/2014/main" id="{051A84E2-8C2C-2743-9897-3FADC6E3DA9E}"/>
              </a:ext>
            </a:extLst>
          </p:cNvPr>
          <p:cNvSpPr>
            <a:spLocks noGrp="1"/>
          </p:cNvSpPr>
          <p:nvPr>
            <p:ph type="pic" sz="quarter" idx="27"/>
          </p:nvPr>
        </p:nvSpPr>
        <p:spPr>
          <a:xfrm>
            <a:off x="1838"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4" name="Текст 3">
            <a:extLst>
              <a:ext uri="{FF2B5EF4-FFF2-40B4-BE49-F238E27FC236}">
                <a16:creationId xmlns:a16="http://schemas.microsoft.com/office/drawing/2014/main" id="{EA504BDA-100C-1A41-B74F-CDF7491E5F9D}"/>
              </a:ext>
            </a:extLst>
          </p:cNvPr>
          <p:cNvSpPr>
            <a:spLocks noGrp="1"/>
          </p:cNvSpPr>
          <p:nvPr>
            <p:ph type="body" sz="quarter" idx="21" hasCustomPrompt="1"/>
          </p:nvPr>
        </p:nvSpPr>
        <p:spPr>
          <a:xfrm>
            <a:off x="273781"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a:t>Sample Text</a:t>
            </a:r>
          </a:p>
        </p:txBody>
      </p:sp>
      <p:sp>
        <p:nvSpPr>
          <p:cNvPr id="15" name="Текст 3">
            <a:extLst>
              <a:ext uri="{FF2B5EF4-FFF2-40B4-BE49-F238E27FC236}">
                <a16:creationId xmlns:a16="http://schemas.microsoft.com/office/drawing/2014/main" id="{6625AB02-8FFA-A54B-9225-5DDA333EBE23}"/>
              </a:ext>
            </a:extLst>
          </p:cNvPr>
          <p:cNvSpPr>
            <a:spLocks noGrp="1"/>
          </p:cNvSpPr>
          <p:nvPr>
            <p:ph type="body" sz="quarter" idx="28" hasCustomPrompt="1"/>
          </p:nvPr>
        </p:nvSpPr>
        <p:spPr>
          <a:xfrm>
            <a:off x="3399753"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a:t>Sample Text</a:t>
            </a:r>
          </a:p>
        </p:txBody>
      </p:sp>
      <p:sp>
        <p:nvSpPr>
          <p:cNvPr id="16" name="Текст 3">
            <a:extLst>
              <a:ext uri="{FF2B5EF4-FFF2-40B4-BE49-F238E27FC236}">
                <a16:creationId xmlns:a16="http://schemas.microsoft.com/office/drawing/2014/main" id="{5107C167-457F-CA4E-B5CB-958E00B3439B}"/>
              </a:ext>
            </a:extLst>
          </p:cNvPr>
          <p:cNvSpPr>
            <a:spLocks noGrp="1"/>
          </p:cNvSpPr>
          <p:nvPr>
            <p:ph type="body" sz="quarter" idx="29" hasCustomPrompt="1"/>
          </p:nvPr>
        </p:nvSpPr>
        <p:spPr>
          <a:xfrm>
            <a:off x="63343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a:t>Sample Text</a:t>
            </a:r>
          </a:p>
        </p:txBody>
      </p:sp>
      <p:sp>
        <p:nvSpPr>
          <p:cNvPr id="17" name="Текст 3">
            <a:extLst>
              <a:ext uri="{FF2B5EF4-FFF2-40B4-BE49-F238E27FC236}">
                <a16:creationId xmlns:a16="http://schemas.microsoft.com/office/drawing/2014/main" id="{170F710B-2FE1-7948-B7DA-AC8C57BAE2D5}"/>
              </a:ext>
            </a:extLst>
          </p:cNvPr>
          <p:cNvSpPr>
            <a:spLocks noGrp="1"/>
          </p:cNvSpPr>
          <p:nvPr>
            <p:ph type="body" sz="quarter" idx="30" hasCustomPrompt="1"/>
          </p:nvPr>
        </p:nvSpPr>
        <p:spPr>
          <a:xfrm>
            <a:off x="95347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a:t>Sample Text</a:t>
            </a:r>
          </a:p>
        </p:txBody>
      </p:sp>
    </p:spTree>
    <p:extLst>
      <p:ext uri="{BB962C8B-B14F-4D97-AF65-F5344CB8AC3E}">
        <p14:creationId xmlns:p14="http://schemas.microsoft.com/office/powerpoint/2010/main" val="2282642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Color Slide">
    <p:spTree>
      <p:nvGrpSpPr>
        <p:cNvPr id="1" name=""/>
        <p:cNvGrpSpPr/>
        <p:nvPr/>
      </p:nvGrpSpPr>
      <p:grpSpPr>
        <a:xfrm>
          <a:off x="0" y="0"/>
          <a:ext cx="0" cy="0"/>
          <a:chOff x="0" y="0"/>
          <a:chExt cx="0" cy="0"/>
        </a:xfrm>
      </p:grpSpPr>
      <p:sp>
        <p:nvSpPr>
          <p:cNvPr id="8" name="Прямоугольник 12">
            <a:extLst>
              <a:ext uri="{FF2B5EF4-FFF2-40B4-BE49-F238E27FC236}">
                <a16:creationId xmlns:a16="http://schemas.microsoft.com/office/drawing/2014/main" id="{D10E48BE-F25D-9947-B280-6CD7B69429FA}"/>
              </a:ext>
            </a:extLst>
          </p:cNvPr>
          <p:cNvSpPr/>
          <p:nvPr userDrawn="1"/>
        </p:nvSpPr>
        <p:spPr>
          <a:xfrm>
            <a:off x="6092048" y="4580731"/>
            <a:ext cx="6099952" cy="2277269"/>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3" name="Footer Placeholder 2">
            <a:extLst>
              <a:ext uri="{FF2B5EF4-FFF2-40B4-BE49-F238E27FC236}">
                <a16:creationId xmlns:a16="http://schemas.microsoft.com/office/drawing/2014/main" id="{6D2655A9-DB8F-2445-AECB-559CD94CBFF1}"/>
              </a:ext>
            </a:extLst>
          </p:cNvPr>
          <p:cNvSpPr>
            <a:spLocks noGrp="1"/>
          </p:cNvSpPr>
          <p:nvPr>
            <p:ph type="ftr" sz="quarter" idx="10"/>
          </p:nvPr>
        </p:nvSpPr>
        <p:spPr/>
        <p:txBody>
          <a:bodyPr/>
          <a:lstStyle/>
          <a:p>
            <a:r>
              <a:rPr lang="en-US"/>
              <a:t>www.nachc.org</a:t>
            </a:r>
          </a:p>
        </p:txBody>
      </p:sp>
      <p:sp>
        <p:nvSpPr>
          <p:cNvPr id="4" name="Slide Number Placeholder 3">
            <a:extLst>
              <a:ext uri="{FF2B5EF4-FFF2-40B4-BE49-F238E27FC236}">
                <a16:creationId xmlns:a16="http://schemas.microsoft.com/office/drawing/2014/main" id="{18199930-44B6-3E47-B177-BCEFA66F5F07}"/>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a:solidFill>
                <a:schemeClr val="tx2"/>
              </a:solidFill>
            </a:endParaRPr>
          </a:p>
        </p:txBody>
      </p:sp>
      <p:sp>
        <p:nvSpPr>
          <p:cNvPr id="5" name="Прямоугольник 1">
            <a:extLst>
              <a:ext uri="{FF2B5EF4-FFF2-40B4-BE49-F238E27FC236}">
                <a16:creationId xmlns:a16="http://schemas.microsoft.com/office/drawing/2014/main" id="{B4A55A54-66B9-B348-9EB6-331E2D3F4BB6}"/>
              </a:ext>
            </a:extLst>
          </p:cNvPr>
          <p:cNvSpPr/>
          <p:nvPr userDrawn="1"/>
        </p:nvSpPr>
        <p:spPr>
          <a:xfrm>
            <a:off x="1" y="1"/>
            <a:ext cx="12192000" cy="458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6" name="Прямоугольник 11">
            <a:extLst>
              <a:ext uri="{FF2B5EF4-FFF2-40B4-BE49-F238E27FC236}">
                <a16:creationId xmlns:a16="http://schemas.microsoft.com/office/drawing/2014/main" id="{09E517DC-705D-E742-8808-B85D4886C4DF}"/>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1">
            <a:extLst>
              <a:ext uri="{FF2B5EF4-FFF2-40B4-BE49-F238E27FC236}">
                <a16:creationId xmlns:a16="http://schemas.microsoft.com/office/drawing/2014/main" id="{CD6181D4-27DB-5843-95B7-451623DBD416}"/>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a:t>FULL COLOR </a:t>
            </a:r>
            <a:br>
              <a:rPr lang="en-US"/>
            </a:br>
            <a:r>
              <a:rPr lang="en-US"/>
              <a:t>LAYOUT</a:t>
            </a:r>
            <a:endParaRPr lang="ru-RU"/>
          </a:p>
        </p:txBody>
      </p:sp>
      <p:sp>
        <p:nvSpPr>
          <p:cNvPr id="9" name="Текст 3">
            <a:extLst>
              <a:ext uri="{FF2B5EF4-FFF2-40B4-BE49-F238E27FC236}">
                <a16:creationId xmlns:a16="http://schemas.microsoft.com/office/drawing/2014/main" id="{22FDD866-CA74-3440-9594-DD67770BF9F8}"/>
              </a:ext>
            </a:extLst>
          </p:cNvPr>
          <p:cNvSpPr>
            <a:spLocks noGrp="1"/>
          </p:cNvSpPr>
          <p:nvPr>
            <p:ph type="body" sz="quarter" idx="21" hasCustomPrompt="1"/>
          </p:nvPr>
        </p:nvSpPr>
        <p:spPr>
          <a:xfrm>
            <a:off x="773511" y="2539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a:t>Body text should be 20 pt. Calibri font, </a:t>
            </a:r>
            <a:br>
              <a:rPr lang="en-US"/>
            </a:br>
            <a:r>
              <a:rPr lang="en-US"/>
              <a:t>20 point font. </a:t>
            </a:r>
          </a:p>
        </p:txBody>
      </p:sp>
      <p:sp>
        <p:nvSpPr>
          <p:cNvPr id="10" name="Текст 3">
            <a:extLst>
              <a:ext uri="{FF2B5EF4-FFF2-40B4-BE49-F238E27FC236}">
                <a16:creationId xmlns:a16="http://schemas.microsoft.com/office/drawing/2014/main" id="{14BA4265-32CA-044E-B819-61164171DE51}"/>
              </a:ext>
            </a:extLst>
          </p:cNvPr>
          <p:cNvSpPr>
            <a:spLocks noGrp="1"/>
          </p:cNvSpPr>
          <p:nvPr>
            <p:ph type="body" sz="quarter" idx="22" hasCustomPrompt="1"/>
          </p:nvPr>
        </p:nvSpPr>
        <p:spPr>
          <a:xfrm>
            <a:off x="773511" y="4825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a:t>Body text should be 20 pt. Calibri font, </a:t>
            </a:r>
            <a:br>
              <a:rPr lang="en-US"/>
            </a:br>
            <a:r>
              <a:rPr lang="en-US"/>
              <a:t>20 point font. </a:t>
            </a:r>
          </a:p>
        </p:txBody>
      </p:sp>
    </p:spTree>
    <p:extLst>
      <p:ext uri="{BB962C8B-B14F-4D97-AF65-F5344CB8AC3E}">
        <p14:creationId xmlns:p14="http://schemas.microsoft.com/office/powerpoint/2010/main" val="357951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ources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728996-8AAC-1449-829E-A024E54929AE}"/>
              </a:ext>
            </a:extLst>
          </p:cNvPr>
          <p:cNvSpPr>
            <a:spLocks noGrp="1"/>
          </p:cNvSpPr>
          <p:nvPr>
            <p:ph type="ftr" sz="quarter" idx="10"/>
          </p:nvPr>
        </p:nvSpPr>
        <p:spPr/>
        <p:txBody>
          <a:bodyPr/>
          <a:lstStyle/>
          <a:p>
            <a:r>
              <a:rPr lang="en-US"/>
              <a:t>www.nachc.org</a:t>
            </a:r>
          </a:p>
        </p:txBody>
      </p:sp>
      <p:sp>
        <p:nvSpPr>
          <p:cNvPr id="4" name="Slide Number Placeholder 3">
            <a:extLst>
              <a:ext uri="{FF2B5EF4-FFF2-40B4-BE49-F238E27FC236}">
                <a16:creationId xmlns:a16="http://schemas.microsoft.com/office/drawing/2014/main" id="{C81E4F61-92FD-644F-90EC-81E6715A3FF1}"/>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a:solidFill>
                <a:schemeClr val="tx2"/>
              </a:solidFill>
            </a:endParaRPr>
          </a:p>
        </p:txBody>
      </p:sp>
      <p:sp>
        <p:nvSpPr>
          <p:cNvPr id="5" name="Прямоугольник 11">
            <a:extLst>
              <a:ext uri="{FF2B5EF4-FFF2-40B4-BE49-F238E27FC236}">
                <a16:creationId xmlns:a16="http://schemas.microsoft.com/office/drawing/2014/main" id="{B2B9FA5E-2408-A64F-9DAF-0FFBBB010DC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аголовок 1">
            <a:extLst>
              <a:ext uri="{FF2B5EF4-FFF2-40B4-BE49-F238E27FC236}">
                <a16:creationId xmlns:a16="http://schemas.microsoft.com/office/drawing/2014/main" id="{55804FCD-DEE7-B447-B68F-8CD3692453FC}"/>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a:t>HEALTH CENTER RESOURCES SLIDE</a:t>
            </a:r>
            <a:endParaRPr lang="ru-RU"/>
          </a:p>
        </p:txBody>
      </p:sp>
      <p:sp>
        <p:nvSpPr>
          <p:cNvPr id="7" name="TextBox 6">
            <a:extLst>
              <a:ext uri="{FF2B5EF4-FFF2-40B4-BE49-F238E27FC236}">
                <a16:creationId xmlns:a16="http://schemas.microsoft.com/office/drawing/2014/main" id="{39416B3F-8C8D-E749-9300-69A57FDF3A1B}"/>
              </a:ext>
            </a:extLst>
          </p:cNvPr>
          <p:cNvSpPr txBox="1"/>
          <p:nvPr userDrawn="1"/>
        </p:nvSpPr>
        <p:spPr>
          <a:xfrm>
            <a:off x="4038600" y="2538008"/>
            <a:ext cx="7660008" cy="784830"/>
          </a:xfrm>
          <a:prstGeom prst="rect">
            <a:avLst/>
          </a:prstGeom>
          <a:noFill/>
        </p:spPr>
        <p:txBody>
          <a:bodyPr wrap="square" rtlCol="0">
            <a:spAutoFit/>
          </a:bodyPr>
          <a:lstStyle/>
          <a:p>
            <a:r>
              <a:rPr lang="en-US" sz="2000" b="1">
                <a:solidFill>
                  <a:schemeClr val="accent1"/>
                </a:solidFill>
              </a:rPr>
              <a:t>ARE YOU LOOKING FOR RESOURCES?</a:t>
            </a:r>
            <a:br>
              <a:rPr lang="en-US" sz="2000" b="1">
                <a:solidFill>
                  <a:schemeClr val="tx2"/>
                </a:solidFill>
              </a:rPr>
            </a:br>
            <a:endParaRPr lang="en-US" sz="500" b="1">
              <a:solidFill>
                <a:schemeClr val="tx2"/>
              </a:solidFill>
            </a:endParaRPr>
          </a:p>
          <a:p>
            <a:r>
              <a:rPr lang="en-US" sz="2000">
                <a:solidFill>
                  <a:schemeClr val="tx2"/>
                </a:solidFill>
              </a:rPr>
              <a:t>Please visit our website </a:t>
            </a:r>
            <a:r>
              <a:rPr lang="en-US" sz="2000" b="1" i="0" err="1">
                <a:solidFill>
                  <a:schemeClr val="tx2"/>
                </a:solidFill>
              </a:rPr>
              <a:t>www.healthcenterinfo.org</a:t>
            </a:r>
            <a:endParaRPr lang="en-US" sz="2000" b="1" i="0">
              <a:solidFill>
                <a:schemeClr val="tx2"/>
              </a:solidFill>
            </a:endParaRPr>
          </a:p>
        </p:txBody>
      </p:sp>
      <p:pic>
        <p:nvPicPr>
          <p:cNvPr id="9" name="Picture 8">
            <a:hlinkClick r:id="rId2"/>
            <a:extLst>
              <a:ext uri="{FF2B5EF4-FFF2-40B4-BE49-F238E27FC236}">
                <a16:creationId xmlns:a16="http://schemas.microsoft.com/office/drawing/2014/main" id="{F4FB52DE-19FF-3F4E-B622-0A585908C097}"/>
              </a:ext>
            </a:extLst>
          </p:cNvPr>
          <p:cNvPicPr>
            <a:picLocks noChangeAspect="1"/>
          </p:cNvPicPr>
          <p:nvPr userDrawn="1"/>
        </p:nvPicPr>
        <p:blipFill>
          <a:blip r:embed="rId3"/>
          <a:stretch>
            <a:fillRect/>
          </a:stretch>
        </p:blipFill>
        <p:spPr>
          <a:xfrm>
            <a:off x="4075175" y="3657600"/>
            <a:ext cx="5401729" cy="1295400"/>
          </a:xfrm>
          <a:prstGeom prst="rect">
            <a:avLst/>
          </a:prstGeom>
        </p:spPr>
      </p:pic>
    </p:spTree>
    <p:extLst>
      <p:ext uri="{BB962C8B-B14F-4D97-AF65-F5344CB8AC3E}">
        <p14:creationId xmlns:p14="http://schemas.microsoft.com/office/powerpoint/2010/main" val="352219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ocial Media Slide">
    <p:bg>
      <p:bgPr>
        <a:solidFill>
          <a:schemeClr val="tx2"/>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E87C36F9-7A26-B44A-9A5A-58BEAA2B3090}"/>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Изображение 27">
            <a:extLst>
              <a:ext uri="{FF2B5EF4-FFF2-40B4-BE49-F238E27FC236}">
                <a16:creationId xmlns:a16="http://schemas.microsoft.com/office/drawing/2014/main" id="{68EE3F2A-A6AB-8E4A-AD6C-8B7F855053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98269" y="516835"/>
            <a:ext cx="2708367" cy="5824330"/>
          </a:xfrm>
          <a:prstGeom prst="rect">
            <a:avLst/>
          </a:prstGeom>
        </p:spPr>
      </p:pic>
      <p:sp>
        <p:nvSpPr>
          <p:cNvPr id="11" name="Рисунок 13">
            <a:extLst>
              <a:ext uri="{FF2B5EF4-FFF2-40B4-BE49-F238E27FC236}">
                <a16:creationId xmlns:a16="http://schemas.microsoft.com/office/drawing/2014/main" id="{5E095459-FE68-644C-BA08-50B964ABD037}"/>
              </a:ext>
            </a:extLst>
          </p:cNvPr>
          <p:cNvSpPr>
            <a:spLocks noGrp="1"/>
          </p:cNvSpPr>
          <p:nvPr>
            <p:ph type="pic" sz="quarter" idx="25" hasCustomPrompt="1"/>
          </p:nvPr>
        </p:nvSpPr>
        <p:spPr>
          <a:xfrm>
            <a:off x="8298269" y="723222"/>
            <a:ext cx="2413209" cy="5411556"/>
          </a:xfrm>
          <a:custGeom>
            <a:avLst/>
            <a:gdLst>
              <a:gd name="connsiteX0" fmla="*/ 466924 w 4408266"/>
              <a:gd name="connsiteY0" fmla="*/ 0 h 9420405"/>
              <a:gd name="connsiteX1" fmla="*/ 1057794 w 4408266"/>
              <a:gd name="connsiteY1" fmla="*/ 0 h 9420405"/>
              <a:gd name="connsiteX2" fmla="*/ 1057794 w 4408266"/>
              <a:gd name="connsiteY2" fmla="*/ 111037 h 9420405"/>
              <a:gd name="connsiteX3" fmla="*/ 1248692 w 4408266"/>
              <a:gd name="connsiteY3" fmla="*/ 301936 h 9420405"/>
              <a:gd name="connsiteX4" fmla="*/ 3161000 w 4408266"/>
              <a:gd name="connsiteY4" fmla="*/ 301936 h 9420405"/>
              <a:gd name="connsiteX5" fmla="*/ 3351900 w 4408266"/>
              <a:gd name="connsiteY5" fmla="*/ 111037 h 9420405"/>
              <a:gd name="connsiteX6" fmla="*/ 3351900 w 4408266"/>
              <a:gd name="connsiteY6" fmla="*/ 0 h 9420405"/>
              <a:gd name="connsiteX7" fmla="*/ 3941342 w 4408266"/>
              <a:gd name="connsiteY7" fmla="*/ 0 h 9420405"/>
              <a:gd name="connsiteX8" fmla="*/ 4408266 w 4408266"/>
              <a:gd name="connsiteY8" fmla="*/ 466923 h 9420405"/>
              <a:gd name="connsiteX9" fmla="*/ 4408266 w 4408266"/>
              <a:gd name="connsiteY9" fmla="*/ 8953482 h 9420405"/>
              <a:gd name="connsiteX10" fmla="*/ 3941342 w 4408266"/>
              <a:gd name="connsiteY10" fmla="*/ 9420405 h 9420405"/>
              <a:gd name="connsiteX11" fmla="*/ 466924 w 4408266"/>
              <a:gd name="connsiteY11" fmla="*/ 9420405 h 9420405"/>
              <a:gd name="connsiteX12" fmla="*/ 0 w 4408266"/>
              <a:gd name="connsiteY12" fmla="*/ 8953482 h 9420405"/>
              <a:gd name="connsiteX13" fmla="*/ 0 w 4408266"/>
              <a:gd name="connsiteY13" fmla="*/ 466923 h 9420405"/>
              <a:gd name="connsiteX14" fmla="*/ 466924 w 4408266"/>
              <a:gd name="connsiteY14" fmla="*/ 0 h 942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8266" h="9420405">
                <a:moveTo>
                  <a:pt x="466924" y="0"/>
                </a:moveTo>
                <a:lnTo>
                  <a:pt x="1057794" y="0"/>
                </a:lnTo>
                <a:lnTo>
                  <a:pt x="1057794" y="111037"/>
                </a:lnTo>
                <a:cubicBezTo>
                  <a:pt x="1057794" y="216468"/>
                  <a:pt x="1143262" y="301936"/>
                  <a:pt x="1248692" y="301936"/>
                </a:cubicBezTo>
                <a:lnTo>
                  <a:pt x="3161000" y="301936"/>
                </a:lnTo>
                <a:cubicBezTo>
                  <a:pt x="3266430" y="301936"/>
                  <a:pt x="3351900" y="216468"/>
                  <a:pt x="3351900" y="111037"/>
                </a:cubicBezTo>
                <a:lnTo>
                  <a:pt x="3351900" y="0"/>
                </a:lnTo>
                <a:lnTo>
                  <a:pt x="3941342" y="0"/>
                </a:lnTo>
                <a:cubicBezTo>
                  <a:pt x="4199216" y="0"/>
                  <a:pt x="4408266" y="209049"/>
                  <a:pt x="4408266" y="466923"/>
                </a:cubicBezTo>
                <a:lnTo>
                  <a:pt x="4408266" y="8953482"/>
                </a:lnTo>
                <a:cubicBezTo>
                  <a:pt x="4408266" y="9211356"/>
                  <a:pt x="4199216" y="9420405"/>
                  <a:pt x="3941342" y="9420405"/>
                </a:cubicBezTo>
                <a:lnTo>
                  <a:pt x="466924" y="9420405"/>
                </a:lnTo>
                <a:cubicBezTo>
                  <a:pt x="209050" y="9420405"/>
                  <a:pt x="0" y="9211356"/>
                  <a:pt x="0" y="8953482"/>
                </a:cubicBezTo>
                <a:lnTo>
                  <a:pt x="0" y="466923"/>
                </a:lnTo>
                <a:cubicBezTo>
                  <a:pt x="0" y="209049"/>
                  <a:pt x="209050" y="0"/>
                  <a:pt x="466924" y="0"/>
                </a:cubicBezTo>
                <a:close/>
              </a:path>
            </a:pathLst>
          </a:custGeom>
          <a:pattFill prst="lgCheck">
            <a:fgClr>
              <a:schemeClr val="bg1"/>
            </a:fgClr>
            <a:bgClr>
              <a:schemeClr val="bg1">
                <a:lumMod val="75000"/>
              </a:schemeClr>
            </a:bgClr>
          </a:pattFill>
          <a:ln>
            <a:noFill/>
          </a:ln>
          <a:effectLst/>
          <a:scene3d>
            <a:camera prst="perspectiveFront">
              <a:rot lat="0" lon="899971" rev="0"/>
            </a:camera>
            <a:lightRig rig="threePt" dir="t"/>
          </a:scene3d>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r>
              <a:rPr lang="en-US"/>
              <a:t>Click icon to add picture\</a:t>
            </a:r>
          </a:p>
        </p:txBody>
      </p:sp>
      <p:sp>
        <p:nvSpPr>
          <p:cNvPr id="12" name="Заголовок 1">
            <a:extLst>
              <a:ext uri="{FF2B5EF4-FFF2-40B4-BE49-F238E27FC236}">
                <a16:creationId xmlns:a16="http://schemas.microsoft.com/office/drawing/2014/main" id="{572FFAFA-4F81-754F-9603-DA0D28786A9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a:t>FOLLOW </a:t>
            </a:r>
            <a:br>
              <a:rPr lang="en-US"/>
            </a:br>
            <a:r>
              <a:rPr lang="en-US"/>
              <a:t>@NACHC</a:t>
            </a:r>
            <a:endParaRPr lang="ru-RU"/>
          </a:p>
        </p:txBody>
      </p:sp>
      <p:sp>
        <p:nvSpPr>
          <p:cNvPr id="6" name="Текст 3">
            <a:extLst>
              <a:ext uri="{FF2B5EF4-FFF2-40B4-BE49-F238E27FC236}">
                <a16:creationId xmlns:a16="http://schemas.microsoft.com/office/drawing/2014/main" id="{BE52EC39-9C26-0A4E-B26F-FB5B27D5CA3F}"/>
              </a:ext>
            </a:extLst>
          </p:cNvPr>
          <p:cNvSpPr>
            <a:spLocks noGrp="1"/>
          </p:cNvSpPr>
          <p:nvPr>
            <p:ph type="body" sz="quarter" idx="21" hasCustomPrompt="1"/>
          </p:nvPr>
        </p:nvSpPr>
        <p:spPr>
          <a:xfrm>
            <a:off x="1676400" y="2438400"/>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a:t>Twitter</a:t>
            </a:r>
            <a:br>
              <a:rPr lang="en-US"/>
            </a:br>
            <a:endParaRPr lang="en-US"/>
          </a:p>
        </p:txBody>
      </p:sp>
      <p:pic>
        <p:nvPicPr>
          <p:cNvPr id="2" name="Picture 1">
            <a:extLst>
              <a:ext uri="{FF2B5EF4-FFF2-40B4-BE49-F238E27FC236}">
                <a16:creationId xmlns:a16="http://schemas.microsoft.com/office/drawing/2014/main" id="{0D7DEB78-6A37-9E48-B3E1-365C0ADFD373}"/>
              </a:ext>
            </a:extLst>
          </p:cNvPr>
          <p:cNvPicPr>
            <a:picLocks noChangeAspect="1"/>
          </p:cNvPicPr>
          <p:nvPr userDrawn="1"/>
        </p:nvPicPr>
        <p:blipFill>
          <a:blip r:embed="rId3"/>
          <a:stretch>
            <a:fillRect/>
          </a:stretch>
        </p:blipFill>
        <p:spPr>
          <a:xfrm>
            <a:off x="816936" y="2539926"/>
            <a:ext cx="635000" cy="635000"/>
          </a:xfrm>
          <a:prstGeom prst="rect">
            <a:avLst/>
          </a:prstGeom>
        </p:spPr>
      </p:pic>
      <p:pic>
        <p:nvPicPr>
          <p:cNvPr id="3" name="Picture 2">
            <a:extLst>
              <a:ext uri="{FF2B5EF4-FFF2-40B4-BE49-F238E27FC236}">
                <a16:creationId xmlns:a16="http://schemas.microsoft.com/office/drawing/2014/main" id="{C768B628-B05D-5F4E-A995-00C69A11CB53}"/>
              </a:ext>
            </a:extLst>
          </p:cNvPr>
          <p:cNvPicPr>
            <a:picLocks noChangeAspect="1"/>
          </p:cNvPicPr>
          <p:nvPr userDrawn="1"/>
        </p:nvPicPr>
        <p:blipFill>
          <a:blip r:embed="rId4"/>
          <a:stretch>
            <a:fillRect/>
          </a:stretch>
        </p:blipFill>
        <p:spPr>
          <a:xfrm>
            <a:off x="826576" y="3338099"/>
            <a:ext cx="635000" cy="635000"/>
          </a:xfrm>
          <a:prstGeom prst="rect">
            <a:avLst/>
          </a:prstGeom>
        </p:spPr>
      </p:pic>
      <p:pic>
        <p:nvPicPr>
          <p:cNvPr id="4" name="Picture 3">
            <a:extLst>
              <a:ext uri="{FF2B5EF4-FFF2-40B4-BE49-F238E27FC236}">
                <a16:creationId xmlns:a16="http://schemas.microsoft.com/office/drawing/2014/main" id="{8BF0997E-E7FB-BE4F-8EFB-4DD90C29C2FE}"/>
              </a:ext>
            </a:extLst>
          </p:cNvPr>
          <p:cNvPicPr>
            <a:picLocks noChangeAspect="1"/>
          </p:cNvPicPr>
          <p:nvPr userDrawn="1"/>
        </p:nvPicPr>
        <p:blipFill>
          <a:blip r:embed="rId5"/>
          <a:stretch>
            <a:fillRect/>
          </a:stretch>
        </p:blipFill>
        <p:spPr>
          <a:xfrm>
            <a:off x="826576" y="4136272"/>
            <a:ext cx="635000" cy="635000"/>
          </a:xfrm>
          <a:prstGeom prst="rect">
            <a:avLst/>
          </a:prstGeom>
        </p:spPr>
      </p:pic>
      <p:pic>
        <p:nvPicPr>
          <p:cNvPr id="5" name="Picture 4">
            <a:extLst>
              <a:ext uri="{FF2B5EF4-FFF2-40B4-BE49-F238E27FC236}">
                <a16:creationId xmlns:a16="http://schemas.microsoft.com/office/drawing/2014/main" id="{F08ABEF7-A6B2-964D-A8A7-F5AD2C1E879B}"/>
              </a:ext>
            </a:extLst>
          </p:cNvPr>
          <p:cNvPicPr>
            <a:picLocks noChangeAspect="1"/>
          </p:cNvPicPr>
          <p:nvPr userDrawn="1"/>
        </p:nvPicPr>
        <p:blipFill>
          <a:blip r:embed="rId6"/>
          <a:stretch>
            <a:fillRect/>
          </a:stretch>
        </p:blipFill>
        <p:spPr>
          <a:xfrm>
            <a:off x="838200" y="4934445"/>
            <a:ext cx="635000" cy="635000"/>
          </a:xfrm>
          <a:prstGeom prst="rect">
            <a:avLst/>
          </a:prstGeom>
        </p:spPr>
      </p:pic>
      <p:sp>
        <p:nvSpPr>
          <p:cNvPr id="15" name="Текст 3">
            <a:extLst>
              <a:ext uri="{FF2B5EF4-FFF2-40B4-BE49-F238E27FC236}">
                <a16:creationId xmlns:a16="http://schemas.microsoft.com/office/drawing/2014/main" id="{C4B476B3-A449-2744-8686-DE95C2C165FF}"/>
              </a:ext>
            </a:extLst>
          </p:cNvPr>
          <p:cNvSpPr>
            <a:spLocks noGrp="1"/>
          </p:cNvSpPr>
          <p:nvPr>
            <p:ph type="body" sz="quarter" idx="26" hasCustomPrompt="1"/>
          </p:nvPr>
        </p:nvSpPr>
        <p:spPr>
          <a:xfrm>
            <a:off x="1676400" y="3290807"/>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a:t>Facebook</a:t>
            </a:r>
            <a:br>
              <a:rPr lang="en-US"/>
            </a:br>
            <a:endParaRPr lang="en-US"/>
          </a:p>
        </p:txBody>
      </p:sp>
      <p:sp>
        <p:nvSpPr>
          <p:cNvPr id="16" name="Текст 3">
            <a:extLst>
              <a:ext uri="{FF2B5EF4-FFF2-40B4-BE49-F238E27FC236}">
                <a16:creationId xmlns:a16="http://schemas.microsoft.com/office/drawing/2014/main" id="{6CC63756-0F66-4342-A860-C84D66E8EFE1}"/>
              </a:ext>
            </a:extLst>
          </p:cNvPr>
          <p:cNvSpPr>
            <a:spLocks noGrp="1"/>
          </p:cNvSpPr>
          <p:nvPr>
            <p:ph type="body" sz="quarter" idx="27" hasCustomPrompt="1"/>
          </p:nvPr>
        </p:nvSpPr>
        <p:spPr>
          <a:xfrm>
            <a:off x="1676400" y="406572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a:t>Instagram</a:t>
            </a:r>
            <a:br>
              <a:rPr lang="en-US"/>
            </a:br>
            <a:endParaRPr lang="en-US"/>
          </a:p>
        </p:txBody>
      </p:sp>
      <p:sp>
        <p:nvSpPr>
          <p:cNvPr id="17" name="Текст 3">
            <a:extLst>
              <a:ext uri="{FF2B5EF4-FFF2-40B4-BE49-F238E27FC236}">
                <a16:creationId xmlns:a16="http://schemas.microsoft.com/office/drawing/2014/main" id="{28E0B257-B2A2-3347-88F2-A71C0FF0966A}"/>
              </a:ext>
            </a:extLst>
          </p:cNvPr>
          <p:cNvSpPr>
            <a:spLocks noGrp="1"/>
          </p:cNvSpPr>
          <p:nvPr>
            <p:ph type="body" sz="quarter" idx="28" hasCustomPrompt="1"/>
          </p:nvPr>
        </p:nvSpPr>
        <p:spPr>
          <a:xfrm>
            <a:off x="1676400" y="488713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err="1"/>
              <a:t>Linkedin</a:t>
            </a:r>
            <a:br>
              <a:rPr lang="en-US"/>
            </a:br>
            <a:endParaRPr lang="en-US"/>
          </a:p>
        </p:txBody>
      </p:sp>
    </p:spTree>
    <p:extLst>
      <p:ext uri="{BB962C8B-B14F-4D97-AF65-F5344CB8AC3E}">
        <p14:creationId xmlns:p14="http://schemas.microsoft.com/office/powerpoint/2010/main" val="3872261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601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w Title, Bar, Text">
    <p:spTree>
      <p:nvGrpSpPr>
        <p:cNvPr id="1" name=""/>
        <p:cNvGrpSpPr/>
        <p:nvPr/>
      </p:nvGrpSpPr>
      <p:grpSpPr>
        <a:xfrm>
          <a:off x="0" y="0"/>
          <a:ext cx="0" cy="0"/>
          <a:chOff x="0" y="0"/>
          <a:chExt cx="0" cy="0"/>
        </a:xfrm>
      </p:grpSpPr>
      <p:sp>
        <p:nvSpPr>
          <p:cNvPr id="2" name="Title 1"/>
          <p:cNvSpPr>
            <a:spLocks noGrp="1"/>
          </p:cNvSpPr>
          <p:nvPr>
            <p:ph type="title"/>
          </p:nvPr>
        </p:nvSpPr>
        <p:spPr>
          <a:xfrm>
            <a:off x="731521" y="274639"/>
            <a:ext cx="9571284"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pic>
        <p:nvPicPr>
          <p:cNvPr id="18" name="Picture 17"/>
          <p:cNvPicPr>
            <a:picLocks noChangeAspect="1"/>
          </p:cNvPicPr>
          <p:nvPr userDrawn="1"/>
        </p:nvPicPr>
        <p:blipFill rotWithShape="1">
          <a:blip r:embed="rId2" cstate="print">
            <a:extLst>
              <a:ext uri="{28A0092B-C50C-407E-A947-70E740481C1C}">
                <a14:useLocalDpi xmlns:a14="http://schemas.microsoft.com/office/drawing/2010/main" val="0"/>
              </a:ext>
            </a:extLst>
          </a:blip>
          <a:srcRect t="87742" b="-5052"/>
          <a:stretch/>
        </p:blipFill>
        <p:spPr>
          <a:xfrm>
            <a:off x="-1" y="6684596"/>
            <a:ext cx="12192001" cy="248992"/>
          </a:xfrm>
          <a:prstGeom prst="rect">
            <a:avLst/>
          </a:prstGeom>
        </p:spPr>
      </p:pic>
      <p:sp>
        <p:nvSpPr>
          <p:cNvPr id="6" name="Line 6"/>
          <p:cNvSpPr>
            <a:spLocks noChangeShapeType="1"/>
          </p:cNvSpPr>
          <p:nvPr userDrawn="1"/>
        </p:nvSpPr>
        <p:spPr bwMode="auto">
          <a:xfrm>
            <a:off x="609600" y="1479311"/>
            <a:ext cx="10972800" cy="0"/>
          </a:xfrm>
          <a:prstGeom prst="line">
            <a:avLst/>
          </a:prstGeom>
          <a:noFill/>
          <a:ln w="25400">
            <a:solidFill>
              <a:srgbClr val="0039A6"/>
            </a:solidFill>
            <a:round/>
            <a:headEnd/>
            <a:tailEnd/>
          </a:ln>
        </p:spPr>
        <p:txBody>
          <a:bodyPr wrap="none" anchor="ctr"/>
          <a:lstStyle/>
          <a:p>
            <a:pPr fontAlgn="base">
              <a:spcBef>
                <a:spcPct val="0"/>
              </a:spcBef>
              <a:spcAft>
                <a:spcPct val="0"/>
              </a:spcAft>
            </a:pPr>
            <a:endParaRPr lang="en-US" sz="2400">
              <a:ln>
                <a:solidFill>
                  <a:srgbClr val="002060">
                    <a:lumMod val="50000"/>
                    <a:lumOff val="50000"/>
                  </a:srgbClr>
                </a:solidFill>
              </a:ln>
              <a:solidFill>
                <a:srgbClr val="0F56DC"/>
              </a:solidFill>
              <a:latin typeface="Arial" charset="0"/>
            </a:endParaRPr>
          </a:p>
        </p:txBody>
      </p:sp>
      <p:pic>
        <p:nvPicPr>
          <p:cNvPr id="8" name="Picture 7"/>
          <p:cNvPicPr>
            <a:picLocks noChangeAspect="1"/>
          </p:cNvPicPr>
          <p:nvPr userDrawn="1"/>
        </p:nvPicPr>
        <p:blipFill rotWithShape="1">
          <a:blip r:embed="rId3"/>
          <a:srcRect l="10000" r="4917" b="-2800"/>
          <a:stretch/>
        </p:blipFill>
        <p:spPr>
          <a:xfrm>
            <a:off x="909320" y="6550354"/>
            <a:ext cx="10373360" cy="186509"/>
          </a:xfrm>
          <a:prstGeom prst="rect">
            <a:avLst/>
          </a:prstGeom>
        </p:spPr>
      </p:pic>
      <p:sp>
        <p:nvSpPr>
          <p:cNvPr id="9" name="TextBox 8"/>
          <p:cNvSpPr txBox="1"/>
          <p:nvPr userDrawn="1"/>
        </p:nvSpPr>
        <p:spPr>
          <a:xfrm>
            <a:off x="11725206" y="6326493"/>
            <a:ext cx="466794" cy="379656"/>
          </a:xfrm>
          <a:prstGeom prst="rect">
            <a:avLst/>
          </a:prstGeom>
          <a:noFill/>
        </p:spPr>
        <p:txBody>
          <a:bodyPr wrap="none" rtlCol="0">
            <a:spAutoFit/>
          </a:bodyPr>
          <a:lstStyle/>
          <a:p>
            <a:pPr algn="r"/>
            <a:fld id="{16C56A00-B67A-4726-B07D-3A7D659B2E50}" type="slidenum">
              <a:rPr lang="en-US" sz="1867" smtClean="0">
                <a:solidFill>
                  <a:srgbClr val="000000"/>
                </a:solidFill>
                <a:latin typeface="Calibri" panose="020F0502020204030204" pitchFamily="34" charset="0"/>
              </a:rPr>
              <a:pPr algn="r"/>
              <a:t>‹#›</a:t>
            </a:fld>
            <a:endParaRPr lang="en-US" sz="1867">
              <a:solidFill>
                <a:srgbClr val="000000"/>
              </a:solidFill>
              <a:latin typeface="Calibri" panose="020F0502020204030204" pitchFamily="34" charset="0"/>
            </a:endParaRPr>
          </a:p>
        </p:txBody>
      </p:sp>
      <p:sp>
        <p:nvSpPr>
          <p:cNvPr id="13" name="TextBox 12">
            <a:extLst>
              <a:ext uri="{FF2B5EF4-FFF2-40B4-BE49-F238E27FC236}">
                <a16:creationId xmlns:a16="http://schemas.microsoft.com/office/drawing/2014/main" id="{8D572417-480D-435D-97AE-A0029ADAF9A8}"/>
              </a:ext>
            </a:extLst>
          </p:cNvPr>
          <p:cNvSpPr txBox="1"/>
          <p:nvPr userDrawn="1"/>
        </p:nvSpPr>
        <p:spPr>
          <a:xfrm>
            <a:off x="618184" y="1"/>
            <a:ext cx="10972800" cy="276999"/>
          </a:xfrm>
          <a:prstGeom prst="rect">
            <a:avLst/>
          </a:prstGeom>
          <a:noFill/>
        </p:spPr>
        <p:txBody>
          <a:bodyPr wrap="square" rtlCol="0">
            <a:spAutoFit/>
          </a:bodyPr>
          <a:lstStyle/>
          <a:p>
            <a:pPr algn="ctr">
              <a:defRPr/>
            </a:pPr>
            <a:r>
              <a:rPr lang="en-US" sz="1200">
                <a:solidFill>
                  <a:prstClr val="black"/>
                </a:solidFill>
              </a:rPr>
              <a:t>COVID-19 IM Meeting Slide Submission Template</a:t>
            </a:r>
          </a:p>
        </p:txBody>
      </p:sp>
      <p:pic>
        <p:nvPicPr>
          <p:cNvPr id="14" name="Picture 13">
            <a:extLst>
              <a:ext uri="{FF2B5EF4-FFF2-40B4-BE49-F238E27FC236}">
                <a16:creationId xmlns:a16="http://schemas.microsoft.com/office/drawing/2014/main" id="{0ED0A24B-D62E-4FB3-AF80-330CA1B4E4F1}"/>
              </a:ext>
            </a:extLst>
          </p:cNvPr>
          <p:cNvPicPr>
            <a:picLocks noChangeAspect="1"/>
          </p:cNvPicPr>
          <p:nvPr userDrawn="1"/>
        </p:nvPicPr>
        <p:blipFill>
          <a:blip r:embed="rId4"/>
          <a:stretch>
            <a:fillRect/>
          </a:stretch>
        </p:blipFill>
        <p:spPr>
          <a:xfrm>
            <a:off x="10311386" y="124312"/>
            <a:ext cx="1758692" cy="987552"/>
          </a:xfrm>
          <a:prstGeom prst="rect">
            <a:avLst/>
          </a:prstGeom>
        </p:spPr>
      </p:pic>
      <p:sp>
        <p:nvSpPr>
          <p:cNvPr id="15" name="Text Placeholder 7">
            <a:extLst>
              <a:ext uri="{FF2B5EF4-FFF2-40B4-BE49-F238E27FC236}">
                <a16:creationId xmlns:a16="http://schemas.microsoft.com/office/drawing/2014/main" id="{69B4A1E1-958B-453E-9FB2-17E3AF2C7EB1}"/>
              </a:ext>
            </a:extLst>
          </p:cNvPr>
          <p:cNvSpPr>
            <a:spLocks noGrp="1"/>
          </p:cNvSpPr>
          <p:nvPr>
            <p:ph type="body" sz="quarter" idx="10"/>
          </p:nvPr>
        </p:nvSpPr>
        <p:spPr>
          <a:xfrm>
            <a:off x="609600" y="1545166"/>
            <a:ext cx="10972800" cy="4943511"/>
          </a:xfrm>
        </p:spPr>
        <p:txBody>
          <a:bodyPr/>
          <a:lstStyle>
            <a:lvl1pPr marL="457189" indent="-457189">
              <a:spcBef>
                <a:spcPts val="0"/>
              </a:spcBef>
              <a:buClr>
                <a:srgbClr val="0039A6"/>
              </a:buClr>
              <a:buFont typeface="Wingdings" panose="05000000000000000000" pitchFamily="2" charset="2"/>
              <a:buChar char="§"/>
              <a:defRPr sz="2667">
                <a:solidFill>
                  <a:srgbClr val="000000"/>
                </a:solidFill>
              </a:defRPr>
            </a:lvl1pPr>
            <a:lvl2pPr marL="836063" indent="-380990">
              <a:spcBef>
                <a:spcPts val="0"/>
              </a:spcBef>
              <a:buClr>
                <a:srgbClr val="003CA5"/>
              </a:buClr>
              <a:defRPr sz="2400">
                <a:solidFill>
                  <a:srgbClr val="000000"/>
                </a:solidFill>
              </a:defRPr>
            </a:lvl2pPr>
            <a:lvl3pPr marL="1138738" indent="-304792">
              <a:spcBef>
                <a:spcPts val="0"/>
              </a:spcBef>
              <a:buClr>
                <a:srgbClr val="003CA5"/>
              </a:buClr>
              <a:defRPr sz="2133">
                <a:solidFill>
                  <a:srgbClr val="000000"/>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90875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Opening Speaker">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023E6BA-23E0-B14D-BA05-838D9D6B9760}"/>
              </a:ext>
            </a:extLst>
          </p:cNvPr>
          <p:cNvPicPr>
            <a:picLocks noChangeAspect="1"/>
          </p:cNvPicPr>
          <p:nvPr userDrawn="1"/>
        </p:nvPicPr>
        <p:blipFill>
          <a:blip r:embed="rId2"/>
          <a:srcRect/>
          <a:stretch/>
        </p:blipFill>
        <p:spPr>
          <a:xfrm>
            <a:off x="0" y="1704401"/>
            <a:ext cx="12189121" cy="2970536"/>
          </a:xfrm>
          <a:prstGeom prst="rect">
            <a:avLst/>
          </a:prstGeom>
        </p:spPr>
      </p:pic>
      <p:sp>
        <p:nvSpPr>
          <p:cNvPr id="19" name="Rectangle 18">
            <a:extLst>
              <a:ext uri="{FF2B5EF4-FFF2-40B4-BE49-F238E27FC236}">
                <a16:creationId xmlns:a16="http://schemas.microsoft.com/office/drawing/2014/main" id="{D2D44915-9735-1C49-B029-CDF454B2EE0E}"/>
              </a:ext>
            </a:extLst>
          </p:cNvPr>
          <p:cNvSpPr/>
          <p:nvPr userDrawn="1"/>
        </p:nvSpPr>
        <p:spPr>
          <a:xfrm>
            <a:off x="0" y="4674937"/>
            <a:ext cx="12192000" cy="21830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016A922-4DEA-1842-9D88-8EC8B99C838F}"/>
              </a:ext>
            </a:extLst>
          </p:cNvPr>
          <p:cNvSpPr txBox="1"/>
          <p:nvPr userDrawn="1"/>
        </p:nvSpPr>
        <p:spPr>
          <a:xfrm>
            <a:off x="0" y="6581436"/>
            <a:ext cx="12191999" cy="246221"/>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bg2">
                    <a:lumMod val="50000"/>
                  </a:schemeClr>
                </a:solidFill>
                <a:effectLst/>
                <a:latin typeface="Calibri" charset="0"/>
                <a:ea typeface="Calibri" charset="0"/>
                <a:cs typeface="Calibri" charset="0"/>
              </a:rPr>
              <a:t>HL7®, FHIR® and the flame Design mark are the registered trademarks of Health Level Seven International and are used with permission.</a:t>
            </a:r>
            <a:endParaRPr lang="en-US" sz="1000" b="0" i="0" dirty="0">
              <a:solidFill>
                <a:schemeClr val="bg2">
                  <a:lumMod val="50000"/>
                </a:schemeClr>
              </a:solidFill>
              <a:latin typeface="Calibri" charset="0"/>
              <a:ea typeface="Calibri" charset="0"/>
              <a:cs typeface="Calibri" charset="0"/>
            </a:endParaRPr>
          </a:p>
        </p:txBody>
      </p:sp>
      <p:pic>
        <p:nvPicPr>
          <p:cNvPr id="26" name="Picture 25">
            <a:extLst>
              <a:ext uri="{FF2B5EF4-FFF2-40B4-BE49-F238E27FC236}">
                <a16:creationId xmlns:a16="http://schemas.microsoft.com/office/drawing/2014/main" id="{6CFF1BBD-92D6-964B-AF79-8A12D674D689}"/>
              </a:ext>
            </a:extLst>
          </p:cNvPr>
          <p:cNvPicPr>
            <a:picLocks noChangeAspect="1"/>
          </p:cNvPicPr>
          <p:nvPr userDrawn="1"/>
        </p:nvPicPr>
        <p:blipFill>
          <a:blip r:embed="rId3"/>
          <a:srcRect/>
          <a:stretch/>
        </p:blipFill>
        <p:spPr>
          <a:xfrm>
            <a:off x="4592706" y="5822612"/>
            <a:ext cx="3175825" cy="711385"/>
          </a:xfrm>
          <a:prstGeom prst="rect">
            <a:avLst/>
          </a:prstGeom>
        </p:spPr>
      </p:pic>
      <p:sp>
        <p:nvSpPr>
          <p:cNvPr id="4" name="TextBox 3"/>
          <p:cNvSpPr txBox="1"/>
          <p:nvPr userDrawn="1"/>
        </p:nvSpPr>
        <p:spPr>
          <a:xfrm>
            <a:off x="-787078" y="2581154"/>
            <a:ext cx="184731" cy="553998"/>
          </a:xfrm>
          <a:prstGeom prst="rect">
            <a:avLst/>
          </a:prstGeom>
        </p:spPr>
        <p:txBody>
          <a:bodyPr wrap="none" rtlCol="0">
            <a:spAutoFit/>
          </a:bodyPr>
          <a:lstStyle/>
          <a:p>
            <a:endParaRPr lang="en-US" sz="3000" b="0" dirty="0"/>
          </a:p>
        </p:txBody>
      </p:sp>
      <p:pic>
        <p:nvPicPr>
          <p:cNvPr id="17" name="Picture 16">
            <a:extLst>
              <a:ext uri="{FF2B5EF4-FFF2-40B4-BE49-F238E27FC236}">
                <a16:creationId xmlns:a16="http://schemas.microsoft.com/office/drawing/2014/main" id="{E1503D0D-C4F0-E146-BFA2-692E833F64B3}"/>
              </a:ext>
            </a:extLst>
          </p:cNvPr>
          <p:cNvPicPr>
            <a:picLocks noChangeAspect="1"/>
          </p:cNvPicPr>
          <p:nvPr userDrawn="1"/>
        </p:nvPicPr>
        <p:blipFill>
          <a:blip r:embed="rId4"/>
          <a:srcRect/>
          <a:stretch/>
        </p:blipFill>
        <p:spPr>
          <a:xfrm>
            <a:off x="4049515" y="280459"/>
            <a:ext cx="4198193" cy="658956"/>
          </a:xfrm>
          <a:prstGeom prst="rect">
            <a:avLst/>
          </a:prstGeom>
        </p:spPr>
      </p:pic>
      <p:pic>
        <p:nvPicPr>
          <p:cNvPr id="21" name="Picture 20">
            <a:extLst>
              <a:ext uri="{FF2B5EF4-FFF2-40B4-BE49-F238E27FC236}">
                <a16:creationId xmlns:a16="http://schemas.microsoft.com/office/drawing/2014/main" id="{2AF2F40C-ED5D-834C-9CD7-95ABF42AD534}"/>
              </a:ext>
            </a:extLst>
          </p:cNvPr>
          <p:cNvPicPr>
            <a:picLocks noChangeAspect="1"/>
          </p:cNvPicPr>
          <p:nvPr userDrawn="1"/>
        </p:nvPicPr>
        <p:blipFill>
          <a:blip r:embed="rId5"/>
          <a:srcRect/>
          <a:stretch/>
        </p:blipFill>
        <p:spPr>
          <a:xfrm>
            <a:off x="10526103" y="491507"/>
            <a:ext cx="1523599" cy="524518"/>
          </a:xfrm>
          <a:prstGeom prst="rect">
            <a:avLst/>
          </a:prstGeom>
        </p:spPr>
      </p:pic>
      <p:sp>
        <p:nvSpPr>
          <p:cNvPr id="25" name="Tekstvak 1">
            <a:extLst>
              <a:ext uri="{FF2B5EF4-FFF2-40B4-BE49-F238E27FC236}">
                <a16:creationId xmlns:a16="http://schemas.microsoft.com/office/drawing/2014/main" id="{DCD9B24C-E4C9-C041-B6BE-42AA99B05994}"/>
              </a:ext>
            </a:extLst>
          </p:cNvPr>
          <p:cNvSpPr txBox="1"/>
          <p:nvPr userDrawn="1"/>
        </p:nvSpPr>
        <p:spPr>
          <a:xfrm>
            <a:off x="1399062" y="4784875"/>
            <a:ext cx="9817578" cy="276999"/>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sz="1200" b="0" dirty="0">
                <a:solidFill>
                  <a:schemeClr val="tx1">
                    <a:lumMod val="65000"/>
                    <a:lumOff val="35000"/>
                  </a:schemeClr>
                </a:solidFill>
              </a:rPr>
              <a:t>www.devdays.com</a:t>
            </a:r>
            <a:r>
              <a:rPr lang="nl-NL" sz="1200" b="0" baseline="0" dirty="0">
                <a:solidFill>
                  <a:schemeClr val="tx1">
                    <a:lumMod val="65000"/>
                    <a:lumOff val="35000"/>
                  </a:schemeClr>
                </a:solidFill>
              </a:rPr>
              <a:t> |  @</a:t>
            </a:r>
            <a:r>
              <a:rPr lang="nl-NL" sz="1200" b="0" dirty="0">
                <a:solidFill>
                  <a:schemeClr val="tx1">
                    <a:lumMod val="65000"/>
                    <a:lumOff val="35000"/>
                  </a:schemeClr>
                </a:solidFill>
              </a:rPr>
              <a:t>HL7</a:t>
            </a:r>
            <a:r>
              <a:rPr lang="nl-NL" sz="1200" b="0" baseline="0" dirty="0">
                <a:solidFill>
                  <a:schemeClr val="tx1">
                    <a:lumMod val="65000"/>
                    <a:lumOff val="35000"/>
                  </a:schemeClr>
                </a:solidFill>
              </a:rPr>
              <a:t> |  </a:t>
            </a:r>
            <a:r>
              <a:rPr lang="nl-NL" sz="1200" dirty="0">
                <a:solidFill>
                  <a:schemeClr val="tx1">
                    <a:lumMod val="65000"/>
                    <a:lumOff val="35000"/>
                  </a:schemeClr>
                </a:solidFill>
              </a:rPr>
              <a:t>@FirelyTeam</a:t>
            </a:r>
            <a:r>
              <a:rPr lang="nl-NL" sz="1200" b="0" baseline="0" dirty="0">
                <a:solidFill>
                  <a:schemeClr val="tx1">
                    <a:lumMod val="65000"/>
                    <a:lumOff val="35000"/>
                  </a:schemeClr>
                </a:solidFill>
              </a:rPr>
              <a:t>   |   </a:t>
            </a:r>
            <a:r>
              <a:rPr lang="nl-NL" sz="1200" dirty="0">
                <a:solidFill>
                  <a:schemeClr val="tx1">
                    <a:lumMod val="65000"/>
                    <a:lumOff val="35000"/>
                  </a:schemeClr>
                </a:solidFill>
              </a:rPr>
              <a:t>#fhirdevdays</a:t>
            </a:r>
          </a:p>
        </p:txBody>
      </p:sp>
      <p:sp>
        <p:nvSpPr>
          <p:cNvPr id="12" name="Rectangle 11">
            <a:extLst>
              <a:ext uri="{FF2B5EF4-FFF2-40B4-BE49-F238E27FC236}">
                <a16:creationId xmlns:a16="http://schemas.microsoft.com/office/drawing/2014/main" id="{CF7D701A-24EB-0040-97E7-D07BDE9E5D41}"/>
              </a:ext>
            </a:extLst>
          </p:cNvPr>
          <p:cNvSpPr/>
          <p:nvPr userDrawn="1"/>
        </p:nvSpPr>
        <p:spPr>
          <a:xfrm>
            <a:off x="0" y="1273521"/>
            <a:ext cx="12192000" cy="433359"/>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DCF81-8908-7149-95C1-DD36FDBB13EE}"/>
              </a:ext>
            </a:extLst>
          </p:cNvPr>
          <p:cNvSpPr/>
          <p:nvPr userDrawn="1"/>
        </p:nvSpPr>
        <p:spPr>
          <a:xfrm>
            <a:off x="0" y="1182730"/>
            <a:ext cx="12192000" cy="125999"/>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502147"/>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ED17314-D11B-0040-93D3-F3783BA69A7E}"/>
              </a:ext>
            </a:extLst>
          </p:cNvPr>
          <p:cNvSpPr/>
          <p:nvPr userDrawn="1"/>
        </p:nvSpPr>
        <p:spPr>
          <a:xfrm>
            <a:off x="0" y="1273521"/>
            <a:ext cx="12192000" cy="433359"/>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A01A3D-B566-DE4F-9A82-F861D2D7248E}"/>
              </a:ext>
            </a:extLst>
          </p:cNvPr>
          <p:cNvSpPr/>
          <p:nvPr userDrawn="1"/>
        </p:nvSpPr>
        <p:spPr>
          <a:xfrm>
            <a:off x="0" y="1182730"/>
            <a:ext cx="12192000" cy="125999"/>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376C9C1-ED0F-E546-863B-E39B093F660A}"/>
              </a:ext>
            </a:extLst>
          </p:cNvPr>
          <p:cNvPicPr>
            <a:picLocks noChangeAspect="1"/>
          </p:cNvPicPr>
          <p:nvPr userDrawn="1"/>
        </p:nvPicPr>
        <p:blipFill>
          <a:blip r:embed="rId2"/>
          <a:srcRect/>
          <a:stretch/>
        </p:blipFill>
        <p:spPr>
          <a:xfrm>
            <a:off x="1436" y="1706880"/>
            <a:ext cx="12189121" cy="3064693"/>
          </a:xfrm>
          <a:prstGeom prst="rect">
            <a:avLst/>
          </a:prstGeom>
        </p:spPr>
      </p:pic>
      <p:sp>
        <p:nvSpPr>
          <p:cNvPr id="19" name="Rectangle 18">
            <a:extLst>
              <a:ext uri="{FF2B5EF4-FFF2-40B4-BE49-F238E27FC236}">
                <a16:creationId xmlns:a16="http://schemas.microsoft.com/office/drawing/2014/main" id="{CDABAB78-9458-0E40-90D3-A9566B8F11BD}"/>
              </a:ext>
            </a:extLst>
          </p:cNvPr>
          <p:cNvSpPr/>
          <p:nvPr userDrawn="1"/>
        </p:nvSpPr>
        <p:spPr>
          <a:xfrm>
            <a:off x="0" y="4742312"/>
            <a:ext cx="12192000" cy="21118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kstvak 1">
            <a:extLst>
              <a:ext uri="{FF2B5EF4-FFF2-40B4-BE49-F238E27FC236}">
                <a16:creationId xmlns:a16="http://schemas.microsoft.com/office/drawing/2014/main" id="{17FB4D4F-49AD-8044-B66E-BAD6B0B55D10}"/>
              </a:ext>
            </a:extLst>
          </p:cNvPr>
          <p:cNvSpPr txBox="1"/>
          <p:nvPr userDrawn="1"/>
        </p:nvSpPr>
        <p:spPr>
          <a:xfrm>
            <a:off x="1399062" y="4832773"/>
            <a:ext cx="9817578" cy="276999"/>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sz="1200" b="0" dirty="0">
                <a:solidFill>
                  <a:schemeClr val="tx1">
                    <a:lumMod val="65000"/>
                    <a:lumOff val="35000"/>
                  </a:schemeClr>
                </a:solidFill>
              </a:rPr>
              <a:t>HL7 FHIR DevDays International 2022 | </a:t>
            </a:r>
            <a:r>
              <a:rPr lang="nl-NL" sz="1200" b="0" dirty="0" err="1">
                <a:solidFill>
                  <a:schemeClr val="tx1">
                    <a:lumMod val="65000"/>
                    <a:lumOff val="35000"/>
                  </a:schemeClr>
                </a:solidFill>
              </a:rPr>
              <a:t>Hybrid</a:t>
            </a:r>
            <a:r>
              <a:rPr lang="nl-NL" sz="1200" b="0" dirty="0">
                <a:solidFill>
                  <a:schemeClr val="tx1">
                    <a:lumMod val="65000"/>
                    <a:lumOff val="35000"/>
                  </a:schemeClr>
                </a:solidFill>
              </a:rPr>
              <a:t> Edition, Cleveland, OH | </a:t>
            </a:r>
            <a:r>
              <a:rPr lang="nl-NL" sz="1200" b="0" dirty="0" err="1">
                <a:solidFill>
                  <a:schemeClr val="tx1">
                    <a:lumMod val="65000"/>
                    <a:lumOff val="35000"/>
                  </a:schemeClr>
                </a:solidFill>
              </a:rPr>
              <a:t>June</a:t>
            </a:r>
            <a:r>
              <a:rPr lang="nl-NL" sz="1200" b="0" dirty="0">
                <a:solidFill>
                  <a:schemeClr val="tx1">
                    <a:lumMod val="65000"/>
                    <a:lumOff val="35000"/>
                  </a:schemeClr>
                </a:solidFill>
              </a:rPr>
              <a:t> 6–9, 2022</a:t>
            </a:r>
            <a:r>
              <a:rPr lang="nl-NL" sz="1200" b="0" baseline="0" dirty="0">
                <a:solidFill>
                  <a:schemeClr val="tx1">
                    <a:lumMod val="65000"/>
                    <a:lumOff val="35000"/>
                  </a:schemeClr>
                </a:solidFill>
              </a:rPr>
              <a:t> |  @</a:t>
            </a:r>
            <a:r>
              <a:rPr lang="nl-NL" sz="1200" b="0" dirty="0">
                <a:solidFill>
                  <a:schemeClr val="tx1">
                    <a:lumMod val="65000"/>
                    <a:lumOff val="35000"/>
                  </a:schemeClr>
                </a:solidFill>
              </a:rPr>
              <a:t>HL7</a:t>
            </a:r>
            <a:r>
              <a:rPr lang="nl-NL" sz="1200" b="0" baseline="0" dirty="0">
                <a:solidFill>
                  <a:schemeClr val="tx1">
                    <a:lumMod val="65000"/>
                    <a:lumOff val="35000"/>
                  </a:schemeClr>
                </a:solidFill>
              </a:rPr>
              <a:t> |  </a:t>
            </a:r>
            <a:r>
              <a:rPr lang="nl-NL" sz="1200" dirty="0">
                <a:solidFill>
                  <a:schemeClr val="tx1">
                    <a:lumMod val="65000"/>
                    <a:lumOff val="35000"/>
                  </a:schemeClr>
                </a:solidFill>
              </a:rPr>
              <a:t>@FirelyTeam</a:t>
            </a:r>
            <a:r>
              <a:rPr lang="nl-NL" sz="1200" b="0" baseline="0" dirty="0">
                <a:solidFill>
                  <a:schemeClr val="tx1">
                    <a:lumMod val="65000"/>
                    <a:lumOff val="35000"/>
                  </a:schemeClr>
                </a:solidFill>
              </a:rPr>
              <a:t>   |   </a:t>
            </a:r>
            <a:r>
              <a:rPr lang="nl-NL" sz="1200" dirty="0">
                <a:solidFill>
                  <a:schemeClr val="tx1">
                    <a:lumMod val="65000"/>
                    <a:lumOff val="35000"/>
                  </a:schemeClr>
                </a:solidFill>
              </a:rPr>
              <a:t>#fhirdevdays   </a:t>
            </a:r>
            <a:r>
              <a:rPr lang="nl-NL" sz="1200" b="0" baseline="0" dirty="0">
                <a:solidFill>
                  <a:schemeClr val="tx1">
                    <a:lumMod val="65000"/>
                    <a:lumOff val="35000"/>
                  </a:schemeClr>
                </a:solidFill>
              </a:rPr>
              <a:t>|</a:t>
            </a:r>
            <a:r>
              <a:rPr lang="nl-NL" sz="1200" dirty="0">
                <a:solidFill>
                  <a:schemeClr val="tx1">
                    <a:lumMod val="65000"/>
                    <a:lumOff val="35000"/>
                  </a:schemeClr>
                </a:solidFill>
              </a:rPr>
              <a:t> www.devdays.com</a:t>
            </a:r>
          </a:p>
        </p:txBody>
      </p:sp>
      <p:sp>
        <p:nvSpPr>
          <p:cNvPr id="22" name="TextBox 21">
            <a:extLst>
              <a:ext uri="{FF2B5EF4-FFF2-40B4-BE49-F238E27FC236}">
                <a16:creationId xmlns:a16="http://schemas.microsoft.com/office/drawing/2014/main" id="{9675EE10-8ECE-3647-A15A-02C2B5F4D602}"/>
              </a:ext>
            </a:extLst>
          </p:cNvPr>
          <p:cNvSpPr txBox="1"/>
          <p:nvPr userDrawn="1"/>
        </p:nvSpPr>
        <p:spPr>
          <a:xfrm>
            <a:off x="0" y="6581436"/>
            <a:ext cx="12191999" cy="246221"/>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bg2">
                    <a:lumMod val="50000"/>
                  </a:schemeClr>
                </a:solidFill>
                <a:effectLst/>
                <a:latin typeface="Calibri" charset="0"/>
                <a:ea typeface="Calibri" charset="0"/>
                <a:cs typeface="Calibri" charset="0"/>
              </a:rPr>
              <a:t>HL7®, FHIR® and the flame Design mark are the registered trademarks of Health Level Seven International and are used with permission.</a:t>
            </a:r>
            <a:endParaRPr lang="en-US" sz="1000" b="0" i="0" dirty="0">
              <a:solidFill>
                <a:schemeClr val="bg2">
                  <a:lumMod val="50000"/>
                </a:schemeClr>
              </a:solidFill>
              <a:latin typeface="Calibri" charset="0"/>
              <a:ea typeface="Calibri" charset="0"/>
              <a:cs typeface="Calibri" charset="0"/>
            </a:endParaRPr>
          </a:p>
        </p:txBody>
      </p:sp>
      <p:pic>
        <p:nvPicPr>
          <p:cNvPr id="24" name="Picture 23">
            <a:extLst>
              <a:ext uri="{FF2B5EF4-FFF2-40B4-BE49-F238E27FC236}">
                <a16:creationId xmlns:a16="http://schemas.microsoft.com/office/drawing/2014/main" id="{36A263E3-08BC-484D-8126-E67DCAF53A4F}"/>
              </a:ext>
            </a:extLst>
          </p:cNvPr>
          <p:cNvPicPr>
            <a:picLocks noChangeAspect="1"/>
          </p:cNvPicPr>
          <p:nvPr userDrawn="1"/>
        </p:nvPicPr>
        <p:blipFill>
          <a:blip r:embed="rId3"/>
          <a:srcRect/>
          <a:stretch/>
        </p:blipFill>
        <p:spPr>
          <a:xfrm>
            <a:off x="4592706" y="5822612"/>
            <a:ext cx="3175825" cy="711385"/>
          </a:xfrm>
          <a:prstGeom prst="rect">
            <a:avLst/>
          </a:prstGeom>
        </p:spPr>
      </p:pic>
      <p:pic>
        <p:nvPicPr>
          <p:cNvPr id="27" name="Picture 26">
            <a:extLst>
              <a:ext uri="{FF2B5EF4-FFF2-40B4-BE49-F238E27FC236}">
                <a16:creationId xmlns:a16="http://schemas.microsoft.com/office/drawing/2014/main" id="{D69D87FB-F578-714B-958E-F36BC464C7AF}"/>
              </a:ext>
            </a:extLst>
          </p:cNvPr>
          <p:cNvPicPr>
            <a:picLocks noChangeAspect="1"/>
          </p:cNvPicPr>
          <p:nvPr userDrawn="1"/>
        </p:nvPicPr>
        <p:blipFill>
          <a:blip r:embed="rId4"/>
          <a:srcRect/>
          <a:stretch/>
        </p:blipFill>
        <p:spPr>
          <a:xfrm>
            <a:off x="10526103" y="491507"/>
            <a:ext cx="1523599" cy="524518"/>
          </a:xfrm>
          <a:prstGeom prst="rect">
            <a:avLst/>
          </a:prstGeom>
        </p:spPr>
      </p:pic>
      <p:pic>
        <p:nvPicPr>
          <p:cNvPr id="11" name="Picture 10">
            <a:extLst>
              <a:ext uri="{FF2B5EF4-FFF2-40B4-BE49-F238E27FC236}">
                <a16:creationId xmlns:a16="http://schemas.microsoft.com/office/drawing/2014/main" id="{C4F845B6-C1E9-4846-A8A6-DE27572E0CF6}"/>
              </a:ext>
            </a:extLst>
          </p:cNvPr>
          <p:cNvPicPr>
            <a:picLocks noChangeAspect="1"/>
          </p:cNvPicPr>
          <p:nvPr userDrawn="1"/>
        </p:nvPicPr>
        <p:blipFill>
          <a:blip r:embed="rId5"/>
          <a:srcRect/>
          <a:stretch/>
        </p:blipFill>
        <p:spPr>
          <a:xfrm>
            <a:off x="4049515" y="280459"/>
            <a:ext cx="4198193" cy="658956"/>
          </a:xfrm>
          <a:prstGeom prst="rect">
            <a:avLst/>
          </a:prstGeom>
        </p:spPr>
      </p:pic>
    </p:spTree>
    <p:extLst>
      <p:ext uri="{BB962C8B-B14F-4D97-AF65-F5344CB8AC3E}">
        <p14:creationId xmlns:p14="http://schemas.microsoft.com/office/powerpoint/2010/main" val="671189101"/>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pening Speaker">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F2BA44F-2959-47F1-9EE7-D2DCE5FBB61D}"/>
              </a:ext>
            </a:extLst>
          </p:cNvPr>
          <p:cNvPicPr>
            <a:picLocks noChangeAspect="1"/>
          </p:cNvPicPr>
          <p:nvPr userDrawn="1"/>
        </p:nvPicPr>
        <p:blipFill>
          <a:blip r:embed="rId2"/>
          <a:srcRect/>
          <a:stretch/>
        </p:blipFill>
        <p:spPr>
          <a:xfrm>
            <a:off x="0" y="2430429"/>
            <a:ext cx="12181179" cy="3028630"/>
          </a:xfrm>
          <a:prstGeom prst="rect">
            <a:avLst/>
          </a:prstGeom>
        </p:spPr>
      </p:pic>
      <p:sp>
        <p:nvSpPr>
          <p:cNvPr id="19" name="Rectangle 18">
            <a:extLst>
              <a:ext uri="{FF2B5EF4-FFF2-40B4-BE49-F238E27FC236}">
                <a16:creationId xmlns:a16="http://schemas.microsoft.com/office/drawing/2014/main" id="{D2D44915-9735-1C49-B029-CDF454B2EE0E}"/>
              </a:ext>
            </a:extLst>
          </p:cNvPr>
          <p:cNvSpPr/>
          <p:nvPr userDrawn="1"/>
        </p:nvSpPr>
        <p:spPr>
          <a:xfrm>
            <a:off x="-10821" y="5304971"/>
            <a:ext cx="12192000" cy="155302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016A922-4DEA-1842-9D88-8EC8B99C838F}"/>
              </a:ext>
            </a:extLst>
          </p:cNvPr>
          <p:cNvSpPr txBox="1"/>
          <p:nvPr userDrawn="1"/>
        </p:nvSpPr>
        <p:spPr>
          <a:xfrm>
            <a:off x="0" y="6590148"/>
            <a:ext cx="12191999" cy="246221"/>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bg2">
                    <a:lumMod val="50000"/>
                  </a:schemeClr>
                </a:solidFill>
                <a:effectLst/>
                <a:latin typeface="Calibri" charset="0"/>
                <a:ea typeface="Calibri" charset="0"/>
                <a:cs typeface="Calibri" charset="0"/>
              </a:rPr>
              <a:t>HL7®, FHIR® and the flame Design mark are the registered trademarks of Health Level Seven International and are used with permission.</a:t>
            </a:r>
            <a:endParaRPr lang="en-US" sz="1000" b="0" i="0" dirty="0">
              <a:solidFill>
                <a:schemeClr val="bg2">
                  <a:lumMod val="50000"/>
                </a:schemeClr>
              </a:solidFill>
              <a:latin typeface="Calibri" charset="0"/>
              <a:ea typeface="Calibri" charset="0"/>
              <a:cs typeface="Calibri" charset="0"/>
            </a:endParaRPr>
          </a:p>
        </p:txBody>
      </p:sp>
      <p:pic>
        <p:nvPicPr>
          <p:cNvPr id="26" name="Picture 25">
            <a:extLst>
              <a:ext uri="{FF2B5EF4-FFF2-40B4-BE49-F238E27FC236}">
                <a16:creationId xmlns:a16="http://schemas.microsoft.com/office/drawing/2014/main" id="{6CFF1BBD-92D6-964B-AF79-8A12D674D689}"/>
              </a:ext>
            </a:extLst>
          </p:cNvPr>
          <p:cNvPicPr>
            <a:picLocks noChangeAspect="1"/>
          </p:cNvPicPr>
          <p:nvPr userDrawn="1"/>
        </p:nvPicPr>
        <p:blipFill>
          <a:blip r:embed="rId3"/>
          <a:srcRect/>
          <a:stretch/>
        </p:blipFill>
        <p:spPr>
          <a:xfrm>
            <a:off x="4592706" y="5882123"/>
            <a:ext cx="3175825" cy="711385"/>
          </a:xfrm>
          <a:prstGeom prst="rect">
            <a:avLst/>
          </a:prstGeom>
        </p:spPr>
      </p:pic>
      <p:sp>
        <p:nvSpPr>
          <p:cNvPr id="15" name="Rectangle 14"/>
          <p:cNvSpPr/>
          <p:nvPr userDrawn="1"/>
        </p:nvSpPr>
        <p:spPr>
          <a:xfrm>
            <a:off x="0" y="1189104"/>
            <a:ext cx="12192000" cy="1245362"/>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p:cNvSpPr>
            <a:spLocks noGrp="1"/>
          </p:cNvSpPr>
          <p:nvPr>
            <p:ph type="body" sz="quarter" idx="10" hasCustomPrompt="1"/>
          </p:nvPr>
        </p:nvSpPr>
        <p:spPr>
          <a:xfrm>
            <a:off x="838200" y="1213327"/>
            <a:ext cx="10515600" cy="942158"/>
          </a:xfrm>
          <a:prstGeom prst="rect">
            <a:avLst/>
          </a:prstGeom>
        </p:spPr>
        <p:txBody>
          <a:bodyPr anchor="ctr" anchorCtr="0"/>
          <a:lstStyle>
            <a:lvl1pPr marL="0" indent="0" algn="ctr">
              <a:lnSpc>
                <a:spcPct val="100000"/>
              </a:lnSpc>
              <a:buNone/>
              <a:defRPr sz="2800" baseline="0">
                <a:ln>
                  <a:noFill/>
                </a:ln>
                <a:solidFill>
                  <a:schemeClr val="tx1">
                    <a:lumMod val="65000"/>
                    <a:lumOff val="35000"/>
                  </a:schemeClr>
                </a:solidFill>
                <a:latin typeface="Calibri" charset="0"/>
                <a:ea typeface="Calibri" charset="0"/>
                <a:cs typeface="Calibri" charset="0"/>
              </a:defRPr>
            </a:lvl1pPr>
          </a:lstStyle>
          <a:p>
            <a:pPr lvl="0"/>
            <a:r>
              <a:rPr lang="en-US" dirty="0"/>
              <a:t>Title of presentation</a:t>
            </a:r>
          </a:p>
        </p:txBody>
      </p:sp>
      <p:sp>
        <p:nvSpPr>
          <p:cNvPr id="4" name="TextBox 3"/>
          <p:cNvSpPr txBox="1"/>
          <p:nvPr userDrawn="1"/>
        </p:nvSpPr>
        <p:spPr>
          <a:xfrm>
            <a:off x="-787078" y="2581154"/>
            <a:ext cx="184731" cy="553998"/>
          </a:xfrm>
          <a:prstGeom prst="rect">
            <a:avLst/>
          </a:prstGeom>
        </p:spPr>
        <p:txBody>
          <a:bodyPr wrap="none" rtlCol="0">
            <a:spAutoFit/>
          </a:bodyPr>
          <a:lstStyle/>
          <a:p>
            <a:endParaRPr lang="en-US" sz="3000" b="0" dirty="0"/>
          </a:p>
        </p:txBody>
      </p:sp>
      <p:sp>
        <p:nvSpPr>
          <p:cNvPr id="23" name="Rectangle 22"/>
          <p:cNvSpPr/>
          <p:nvPr userDrawn="1"/>
        </p:nvSpPr>
        <p:spPr>
          <a:xfrm>
            <a:off x="0" y="1957609"/>
            <a:ext cx="12192000" cy="52429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hasCustomPrompt="1"/>
          </p:nvPr>
        </p:nvSpPr>
        <p:spPr>
          <a:xfrm>
            <a:off x="838200" y="1958943"/>
            <a:ext cx="10515600" cy="441529"/>
          </a:xfrm>
          <a:prstGeom prst="rect">
            <a:avLst/>
          </a:prstGeom>
        </p:spPr>
        <p:txBody>
          <a:bodyPr tIns="54000" anchor="ctr" anchorCtr="0"/>
          <a:lstStyle>
            <a:lvl1pPr>
              <a:defRPr sz="2200">
                <a:solidFill>
                  <a:schemeClr val="bg1"/>
                </a:solidFill>
                <a:latin typeface="Calibri" charset="0"/>
                <a:ea typeface="Calibri" charset="0"/>
                <a:cs typeface="Calibri" charset="0"/>
              </a:defRPr>
            </a:lvl1pPr>
          </a:lstStyle>
          <a:p>
            <a:r>
              <a:rPr lang="en-US" dirty="0"/>
              <a:t>Speaker Name and Company </a:t>
            </a:r>
          </a:p>
        </p:txBody>
      </p:sp>
      <p:pic>
        <p:nvPicPr>
          <p:cNvPr id="17" name="Picture 16">
            <a:extLst>
              <a:ext uri="{FF2B5EF4-FFF2-40B4-BE49-F238E27FC236}">
                <a16:creationId xmlns:a16="http://schemas.microsoft.com/office/drawing/2014/main" id="{E1503D0D-C4F0-E146-BFA2-692E833F64B3}"/>
              </a:ext>
            </a:extLst>
          </p:cNvPr>
          <p:cNvPicPr>
            <a:picLocks noChangeAspect="1"/>
          </p:cNvPicPr>
          <p:nvPr userDrawn="1"/>
        </p:nvPicPr>
        <p:blipFill>
          <a:blip r:embed="rId4"/>
          <a:srcRect/>
          <a:stretch/>
        </p:blipFill>
        <p:spPr>
          <a:xfrm>
            <a:off x="4049515" y="280459"/>
            <a:ext cx="4198193" cy="658956"/>
          </a:xfrm>
          <a:prstGeom prst="rect">
            <a:avLst/>
          </a:prstGeom>
        </p:spPr>
      </p:pic>
      <p:pic>
        <p:nvPicPr>
          <p:cNvPr id="21" name="Picture 20">
            <a:extLst>
              <a:ext uri="{FF2B5EF4-FFF2-40B4-BE49-F238E27FC236}">
                <a16:creationId xmlns:a16="http://schemas.microsoft.com/office/drawing/2014/main" id="{2AF2F40C-ED5D-834C-9CD7-95ABF42AD534}"/>
              </a:ext>
            </a:extLst>
          </p:cNvPr>
          <p:cNvPicPr>
            <a:picLocks noChangeAspect="1"/>
          </p:cNvPicPr>
          <p:nvPr userDrawn="1"/>
        </p:nvPicPr>
        <p:blipFill>
          <a:blip r:embed="rId5"/>
          <a:srcRect/>
          <a:stretch/>
        </p:blipFill>
        <p:spPr>
          <a:xfrm>
            <a:off x="10526103" y="491507"/>
            <a:ext cx="1523599" cy="524518"/>
          </a:xfrm>
          <a:prstGeom prst="rect">
            <a:avLst/>
          </a:prstGeom>
        </p:spPr>
      </p:pic>
      <p:sp>
        <p:nvSpPr>
          <p:cNvPr id="29" name="Rectangle 28">
            <a:extLst>
              <a:ext uri="{FF2B5EF4-FFF2-40B4-BE49-F238E27FC236}">
                <a16:creationId xmlns:a16="http://schemas.microsoft.com/office/drawing/2014/main" id="{8288339F-E81E-F047-A651-FE21273ADDAA}"/>
              </a:ext>
            </a:extLst>
          </p:cNvPr>
          <p:cNvSpPr/>
          <p:nvPr userDrawn="1"/>
        </p:nvSpPr>
        <p:spPr>
          <a:xfrm>
            <a:off x="0" y="1182730"/>
            <a:ext cx="12192000" cy="125999"/>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kstvak 1">
            <a:extLst>
              <a:ext uri="{FF2B5EF4-FFF2-40B4-BE49-F238E27FC236}">
                <a16:creationId xmlns:a16="http://schemas.microsoft.com/office/drawing/2014/main" id="{DCD9B24C-E4C9-C041-B6BE-42AA99B05994}"/>
              </a:ext>
            </a:extLst>
          </p:cNvPr>
          <p:cNvSpPr txBox="1"/>
          <p:nvPr userDrawn="1"/>
        </p:nvSpPr>
        <p:spPr>
          <a:xfrm>
            <a:off x="1376625" y="5355066"/>
            <a:ext cx="9829967" cy="276999"/>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sz="1200" b="0" dirty="0">
                <a:solidFill>
                  <a:schemeClr val="tx1">
                    <a:lumMod val="65000"/>
                    <a:lumOff val="35000"/>
                  </a:schemeClr>
                </a:solidFill>
              </a:rPr>
              <a:t>HL7 FHIR DevDays International 2022 | </a:t>
            </a:r>
            <a:r>
              <a:rPr lang="nl-NL" sz="1200" b="0" dirty="0" err="1">
                <a:solidFill>
                  <a:schemeClr val="tx1">
                    <a:lumMod val="65000"/>
                    <a:lumOff val="35000"/>
                  </a:schemeClr>
                </a:solidFill>
              </a:rPr>
              <a:t>Hybrid</a:t>
            </a:r>
            <a:r>
              <a:rPr lang="nl-NL" sz="1200" b="0" dirty="0">
                <a:solidFill>
                  <a:schemeClr val="tx1">
                    <a:lumMod val="65000"/>
                    <a:lumOff val="35000"/>
                  </a:schemeClr>
                </a:solidFill>
              </a:rPr>
              <a:t> Edition, Cleveland, OH | </a:t>
            </a:r>
            <a:r>
              <a:rPr lang="nl-NL" sz="1200" b="0" dirty="0" err="1">
                <a:solidFill>
                  <a:schemeClr val="tx1">
                    <a:lumMod val="65000"/>
                    <a:lumOff val="35000"/>
                  </a:schemeClr>
                </a:solidFill>
              </a:rPr>
              <a:t>June</a:t>
            </a:r>
            <a:r>
              <a:rPr lang="nl-NL" sz="1200" b="0" dirty="0">
                <a:solidFill>
                  <a:schemeClr val="tx1">
                    <a:lumMod val="65000"/>
                    <a:lumOff val="35000"/>
                  </a:schemeClr>
                </a:solidFill>
              </a:rPr>
              <a:t> 6–9, 2022</a:t>
            </a:r>
            <a:r>
              <a:rPr lang="nl-NL" sz="1200" b="0" baseline="0" dirty="0">
                <a:solidFill>
                  <a:schemeClr val="tx1">
                    <a:lumMod val="65000"/>
                    <a:lumOff val="35000"/>
                  </a:schemeClr>
                </a:solidFill>
              </a:rPr>
              <a:t> |  @</a:t>
            </a:r>
            <a:r>
              <a:rPr lang="nl-NL" sz="1200" b="0" dirty="0">
                <a:solidFill>
                  <a:schemeClr val="tx1">
                    <a:lumMod val="65000"/>
                    <a:lumOff val="35000"/>
                  </a:schemeClr>
                </a:solidFill>
              </a:rPr>
              <a:t>HL7</a:t>
            </a:r>
            <a:r>
              <a:rPr lang="nl-NL" sz="1200" b="0" baseline="0" dirty="0">
                <a:solidFill>
                  <a:schemeClr val="tx1">
                    <a:lumMod val="65000"/>
                    <a:lumOff val="35000"/>
                  </a:schemeClr>
                </a:solidFill>
              </a:rPr>
              <a:t> |  </a:t>
            </a:r>
            <a:r>
              <a:rPr lang="nl-NL" sz="1200" dirty="0">
                <a:solidFill>
                  <a:schemeClr val="tx1">
                    <a:lumMod val="65000"/>
                    <a:lumOff val="35000"/>
                  </a:schemeClr>
                </a:solidFill>
              </a:rPr>
              <a:t>@FirelyTeam</a:t>
            </a:r>
            <a:r>
              <a:rPr lang="nl-NL" sz="1200" b="0" baseline="0" dirty="0">
                <a:solidFill>
                  <a:schemeClr val="tx1">
                    <a:lumMod val="65000"/>
                    <a:lumOff val="35000"/>
                  </a:schemeClr>
                </a:solidFill>
              </a:rPr>
              <a:t>   |   </a:t>
            </a:r>
            <a:r>
              <a:rPr lang="nl-NL" sz="1200" dirty="0">
                <a:solidFill>
                  <a:schemeClr val="tx1">
                    <a:lumMod val="65000"/>
                    <a:lumOff val="35000"/>
                  </a:schemeClr>
                </a:solidFill>
              </a:rPr>
              <a:t>#fhirdevdays   </a:t>
            </a:r>
            <a:r>
              <a:rPr lang="nl-NL" sz="1200" b="0" baseline="0" dirty="0">
                <a:solidFill>
                  <a:schemeClr val="tx1">
                    <a:lumMod val="65000"/>
                    <a:lumOff val="35000"/>
                  </a:schemeClr>
                </a:solidFill>
              </a:rPr>
              <a:t>|</a:t>
            </a:r>
            <a:r>
              <a:rPr lang="nl-NL" sz="1200" dirty="0">
                <a:solidFill>
                  <a:schemeClr val="tx1">
                    <a:lumMod val="65000"/>
                    <a:lumOff val="35000"/>
                  </a:schemeClr>
                </a:solidFill>
              </a:rPr>
              <a:t> www.devdays.com</a:t>
            </a:r>
          </a:p>
        </p:txBody>
      </p:sp>
    </p:spTree>
    <p:extLst>
      <p:ext uri="{BB962C8B-B14F-4D97-AF65-F5344CB8AC3E}">
        <p14:creationId xmlns:p14="http://schemas.microsoft.com/office/powerpoint/2010/main" val="3218074462"/>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fault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EFF973-2C06-D542-8981-F37E7CDEC096}"/>
              </a:ext>
            </a:extLst>
          </p:cNvPr>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E9A428-E265-304B-A132-D1DD107070AE}"/>
              </a:ext>
            </a:extLst>
          </p:cNvPr>
          <p:cNvSpPr/>
          <p:nvPr userDrawn="1"/>
        </p:nvSpPr>
        <p:spPr>
          <a:xfrm>
            <a:off x="0" y="6490276"/>
            <a:ext cx="12192000" cy="216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8BBEF625-8115-6343-AAB2-B14EA68348EB}"/>
              </a:ext>
            </a:extLst>
          </p:cNvPr>
          <p:cNvSpPr>
            <a:spLocks noGrp="1"/>
          </p:cNvSpPr>
          <p:nvPr>
            <p:ph type="title"/>
          </p:nvPr>
        </p:nvSpPr>
        <p:spPr>
          <a:xfrm>
            <a:off x="838200" y="1043753"/>
            <a:ext cx="10515600" cy="886732"/>
          </a:xfrm>
          <a:prstGeom prst="rect">
            <a:avLst/>
          </a:prstGeom>
        </p:spPr>
        <p:txBody>
          <a:bodyPr/>
          <a:lstStyle>
            <a:lvl1pPr algn="l">
              <a:defRPr sz="3600">
                <a:solidFill>
                  <a:srgbClr val="0091B9"/>
                </a:solidFill>
                <a:latin typeface="Calibri" charset="0"/>
                <a:ea typeface="Calibri" charset="0"/>
                <a:cs typeface="Calibri" charset="0"/>
              </a:defRPr>
            </a:lvl1pPr>
          </a:lstStyle>
          <a:p>
            <a:r>
              <a:rPr lang="en-US" dirty="0"/>
              <a:t>Click to edit Master title style</a:t>
            </a:r>
          </a:p>
        </p:txBody>
      </p:sp>
      <p:sp>
        <p:nvSpPr>
          <p:cNvPr id="15" name="Text Placeholder 6">
            <a:extLst>
              <a:ext uri="{FF2B5EF4-FFF2-40B4-BE49-F238E27FC236}">
                <a16:creationId xmlns:a16="http://schemas.microsoft.com/office/drawing/2014/main" id="{6B998AB6-3D8D-0D43-85C3-D940C24B896F}"/>
              </a:ext>
            </a:extLst>
          </p:cNvPr>
          <p:cNvSpPr>
            <a:spLocks noGrp="1"/>
          </p:cNvSpPr>
          <p:nvPr>
            <p:ph type="body" sz="quarter" idx="10"/>
          </p:nvPr>
        </p:nvSpPr>
        <p:spPr>
          <a:xfrm>
            <a:off x="838199" y="1997236"/>
            <a:ext cx="10515600" cy="422514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a:extLst>
              <a:ext uri="{FF2B5EF4-FFF2-40B4-BE49-F238E27FC236}">
                <a16:creationId xmlns:a16="http://schemas.microsoft.com/office/drawing/2014/main" id="{5889E760-4062-2745-A3F6-2D1C5C712200}"/>
              </a:ext>
            </a:extLst>
          </p:cNvPr>
          <p:cNvPicPr>
            <a:picLocks noChangeAspect="1"/>
          </p:cNvPicPr>
          <p:nvPr userDrawn="1"/>
        </p:nvPicPr>
        <p:blipFill>
          <a:blip r:embed="rId2"/>
          <a:srcRect/>
          <a:stretch/>
        </p:blipFill>
        <p:spPr>
          <a:xfrm>
            <a:off x="838198" y="83274"/>
            <a:ext cx="2774403" cy="435476"/>
          </a:xfrm>
          <a:prstGeom prst="rect">
            <a:avLst/>
          </a:prstGeom>
        </p:spPr>
      </p:pic>
      <p:sp>
        <p:nvSpPr>
          <p:cNvPr id="17" name="TextBox 16">
            <a:extLst>
              <a:ext uri="{FF2B5EF4-FFF2-40B4-BE49-F238E27FC236}">
                <a16:creationId xmlns:a16="http://schemas.microsoft.com/office/drawing/2014/main" id="{FF0F5E62-64C0-2E4C-9F72-04EAF024CF30}"/>
              </a:ext>
            </a:extLst>
          </p:cNvPr>
          <p:cNvSpPr txBox="1"/>
          <p:nvPr userDrawn="1"/>
        </p:nvSpPr>
        <p:spPr>
          <a:xfrm>
            <a:off x="11513256" y="6492128"/>
            <a:ext cx="409503" cy="214147"/>
          </a:xfrm>
          <a:prstGeom prst="rect">
            <a:avLst/>
          </a:prstGeom>
        </p:spPr>
        <p:txBody>
          <a:bodyPr wrap="square" lIns="0" tIns="0" rIns="0" bIns="0" rtlCol="0" anchor="ctr" anchorCtr="0">
            <a:noAutofit/>
          </a:bodyPr>
          <a:lstStyle/>
          <a:p>
            <a:pPr algn="r"/>
            <a:fld id="{DE63DE5B-D6E9-7B40-84C0-058E84E3C55A}" type="slidenum">
              <a:rPr lang="en-US" sz="1200" b="0" cap="none" spc="0" baseline="0" smtClean="0">
                <a:ln w="0"/>
                <a:solidFill>
                  <a:schemeClr val="bg1"/>
                </a:solidFill>
                <a:effectLst/>
              </a:rPr>
              <a:pPr algn="r"/>
              <a:t>‹#›</a:t>
            </a:fld>
            <a:r>
              <a:rPr lang="en-US" sz="1300" b="0" cap="none" spc="0" baseline="0" dirty="0">
                <a:ln w="0"/>
                <a:solidFill>
                  <a:schemeClr val="bg1"/>
                </a:solidFill>
                <a:effectLst/>
              </a:rPr>
              <a:t> </a:t>
            </a:r>
          </a:p>
        </p:txBody>
      </p:sp>
      <p:pic>
        <p:nvPicPr>
          <p:cNvPr id="18" name="Picture 17">
            <a:extLst>
              <a:ext uri="{FF2B5EF4-FFF2-40B4-BE49-F238E27FC236}">
                <a16:creationId xmlns:a16="http://schemas.microsoft.com/office/drawing/2014/main" id="{42005699-151B-144F-B548-29C2BF77C767}"/>
              </a:ext>
            </a:extLst>
          </p:cNvPr>
          <p:cNvPicPr>
            <a:picLocks noChangeAspect="1"/>
          </p:cNvPicPr>
          <p:nvPr userDrawn="1"/>
        </p:nvPicPr>
        <p:blipFill>
          <a:blip r:embed="rId3"/>
          <a:srcRect/>
          <a:stretch/>
        </p:blipFill>
        <p:spPr>
          <a:xfrm>
            <a:off x="10526103" y="66501"/>
            <a:ext cx="1523599" cy="524518"/>
          </a:xfrm>
          <a:prstGeom prst="rect">
            <a:avLst/>
          </a:prstGeom>
        </p:spPr>
      </p:pic>
    </p:spTree>
    <p:extLst>
      <p:ext uri="{BB962C8B-B14F-4D97-AF65-F5344CB8AC3E}">
        <p14:creationId xmlns:p14="http://schemas.microsoft.com/office/powerpoint/2010/main" val="185079916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15" name="Прямоугольник 1">
            <a:extLst>
              <a:ext uri="{FF2B5EF4-FFF2-40B4-BE49-F238E27FC236}">
                <a16:creationId xmlns:a16="http://schemas.microsoft.com/office/drawing/2014/main" id="{66EB1058-6D0C-264B-BBBA-9D5B4669BC6E}"/>
              </a:ext>
            </a:extLst>
          </p:cNvPr>
          <p:cNvSpPr/>
          <p:nvPr userDrawn="1"/>
        </p:nvSpPr>
        <p:spPr>
          <a:xfrm>
            <a:off x="0" y="0"/>
            <a:ext cx="3065929" cy="687051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pic>
        <p:nvPicPr>
          <p:cNvPr id="16" name="Picture 15">
            <a:extLst>
              <a:ext uri="{FF2B5EF4-FFF2-40B4-BE49-F238E27FC236}">
                <a16:creationId xmlns:a16="http://schemas.microsoft.com/office/drawing/2014/main" id="{1ADF59AD-F9AF-A644-84B0-1F632F441CAC}"/>
              </a:ext>
            </a:extLst>
          </p:cNvPr>
          <p:cNvPicPr>
            <a:picLocks noChangeAspect="1"/>
          </p:cNvPicPr>
          <p:nvPr userDrawn="1"/>
        </p:nvPicPr>
        <p:blipFill>
          <a:blip r:embed="rId2"/>
          <a:stretch>
            <a:fillRect/>
          </a:stretch>
        </p:blipFill>
        <p:spPr>
          <a:xfrm>
            <a:off x="838200" y="6353489"/>
            <a:ext cx="1387613" cy="367986"/>
          </a:xfrm>
          <a:prstGeom prst="rect">
            <a:avLst/>
          </a:prstGeom>
        </p:spPr>
      </p:pic>
      <p:sp>
        <p:nvSpPr>
          <p:cNvPr id="20" name="TextBox 19">
            <a:extLst>
              <a:ext uri="{FF2B5EF4-FFF2-40B4-BE49-F238E27FC236}">
                <a16:creationId xmlns:a16="http://schemas.microsoft.com/office/drawing/2014/main" id="{8CE390AD-2706-2C49-8570-1F159BD3BC6D}"/>
              </a:ext>
            </a:extLst>
          </p:cNvPr>
          <p:cNvSpPr txBox="1"/>
          <p:nvPr userDrawn="1"/>
        </p:nvSpPr>
        <p:spPr>
          <a:xfrm>
            <a:off x="4038600" y="2538008"/>
            <a:ext cx="7660008" cy="1708160"/>
          </a:xfrm>
          <a:prstGeom prst="rect">
            <a:avLst/>
          </a:prstGeom>
          <a:noFill/>
        </p:spPr>
        <p:txBody>
          <a:bodyPr wrap="square" rtlCol="0">
            <a:spAutoFit/>
          </a:bodyPr>
          <a:lstStyle/>
          <a:p>
            <a:r>
              <a:rPr lang="en-US" sz="2000" b="1">
                <a:solidFill>
                  <a:schemeClr val="accent1"/>
                </a:solidFill>
              </a:rPr>
              <a:t>America’s Voice for Community Health Care</a:t>
            </a:r>
            <a:br>
              <a:rPr lang="en-US" sz="2000" b="1">
                <a:solidFill>
                  <a:schemeClr val="tx2"/>
                </a:solidFill>
              </a:rPr>
            </a:br>
            <a:endParaRPr lang="en-US" sz="500" b="1">
              <a:solidFill>
                <a:schemeClr val="tx2"/>
              </a:solidFill>
            </a:endParaRPr>
          </a:p>
          <a:p>
            <a:r>
              <a:rPr lang="en-US" sz="2000">
                <a:solidFill>
                  <a:schemeClr val="tx2"/>
                </a:solidFill>
              </a:rPr>
              <a:t>The National Association of Community Health Centers (NACHC) was founded in 1971 to promote efficient, high quality, comprehensive health care that is accessible, culturally and linguistically competent, community directed, and patient centered for all.</a:t>
            </a:r>
          </a:p>
        </p:txBody>
      </p:sp>
      <p:sp>
        <p:nvSpPr>
          <p:cNvPr id="21" name="Picture Placeholder 2">
            <a:extLst>
              <a:ext uri="{FF2B5EF4-FFF2-40B4-BE49-F238E27FC236}">
                <a16:creationId xmlns:a16="http://schemas.microsoft.com/office/drawing/2014/main" id="{7E00178F-C1BD-D94E-953F-768F6DEB6F7C}"/>
              </a:ext>
            </a:extLst>
          </p:cNvPr>
          <p:cNvSpPr>
            <a:spLocks noGrp="1"/>
          </p:cNvSpPr>
          <p:nvPr>
            <p:ph type="pic" sz="quarter" idx="24"/>
          </p:nvPr>
        </p:nvSpPr>
        <p:spPr>
          <a:xfrm>
            <a:off x="3064014" y="4586990"/>
            <a:ext cx="3038156" cy="2271009"/>
          </a:xfrm>
          <a:prstGeom prst="rect">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31" name="Прямоугольник 11">
            <a:extLst>
              <a:ext uri="{FF2B5EF4-FFF2-40B4-BE49-F238E27FC236}">
                <a16:creationId xmlns:a16="http://schemas.microsoft.com/office/drawing/2014/main" id="{8C1DA4FF-0F90-3644-9BE8-16BAF3AD588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Picture Placeholder 2">
            <a:extLst>
              <a:ext uri="{FF2B5EF4-FFF2-40B4-BE49-F238E27FC236}">
                <a16:creationId xmlns:a16="http://schemas.microsoft.com/office/drawing/2014/main" id="{5D0CBF80-6EEB-E741-968D-4D7B063A8B5C}"/>
              </a:ext>
            </a:extLst>
          </p:cNvPr>
          <p:cNvSpPr>
            <a:spLocks noGrp="1"/>
          </p:cNvSpPr>
          <p:nvPr>
            <p:ph type="pic" sz="quarter" idx="25"/>
          </p:nvPr>
        </p:nvSpPr>
        <p:spPr>
          <a:xfrm>
            <a:off x="6102170" y="4586990"/>
            <a:ext cx="3038156" cy="2271009"/>
          </a:xfrm>
          <a:prstGeom prst="rect">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40" name="Picture Placeholder 2">
            <a:extLst>
              <a:ext uri="{FF2B5EF4-FFF2-40B4-BE49-F238E27FC236}">
                <a16:creationId xmlns:a16="http://schemas.microsoft.com/office/drawing/2014/main" id="{DDFBFF8F-D3DE-2F4B-B820-78D84657B1C5}"/>
              </a:ext>
            </a:extLst>
          </p:cNvPr>
          <p:cNvSpPr>
            <a:spLocks noGrp="1"/>
          </p:cNvSpPr>
          <p:nvPr>
            <p:ph type="pic" sz="quarter" idx="26"/>
          </p:nvPr>
        </p:nvSpPr>
        <p:spPr>
          <a:xfrm>
            <a:off x="9153844" y="4586990"/>
            <a:ext cx="3038156" cy="2271009"/>
          </a:xfrm>
          <a:prstGeom prst="rect">
            <a:avLst/>
          </a:pr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2" name="TextBox 11">
            <a:extLst>
              <a:ext uri="{FF2B5EF4-FFF2-40B4-BE49-F238E27FC236}">
                <a16:creationId xmlns:a16="http://schemas.microsoft.com/office/drawing/2014/main" id="{4F8C0D61-85FC-EC4C-B688-69C0EB486956}"/>
              </a:ext>
            </a:extLst>
          </p:cNvPr>
          <p:cNvSpPr txBox="1"/>
          <p:nvPr userDrawn="1"/>
        </p:nvSpPr>
        <p:spPr>
          <a:xfrm>
            <a:off x="773511" y="764906"/>
            <a:ext cx="3172428" cy="1353576"/>
          </a:xfrm>
          <a:prstGeom prst="rect">
            <a:avLst/>
          </a:prstGeom>
          <a:noFill/>
        </p:spPr>
        <p:txBody>
          <a:bodyPr wrap="square" rtlCol="0">
            <a:spAutoFit/>
          </a:bodyPr>
          <a:lstStyle/>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a:solidFill>
                  <a:schemeClr val="tx2"/>
                </a:solidFill>
                <a:latin typeface="+mj-lt"/>
                <a:ea typeface="Tahoma" charset="0"/>
                <a:cs typeface="Tahoma" charset="0"/>
              </a:rPr>
              <a:t>THE NACHC</a:t>
            </a:r>
          </a:p>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a:solidFill>
                  <a:schemeClr val="tx2"/>
                </a:solidFill>
                <a:latin typeface="+mj-lt"/>
                <a:ea typeface="Tahoma" charset="0"/>
                <a:cs typeface="Tahoma" charset="0"/>
              </a:rPr>
              <a:t>MISSION</a:t>
            </a:r>
          </a:p>
        </p:txBody>
      </p:sp>
    </p:spTree>
    <p:extLst>
      <p:ext uri="{BB962C8B-B14F-4D97-AF65-F5344CB8AC3E}">
        <p14:creationId xmlns:p14="http://schemas.microsoft.com/office/powerpoint/2010/main" val="34157494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fault slid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53FF3D-BF19-F547-9280-3D6979814101}"/>
              </a:ext>
            </a:extLst>
          </p:cNvPr>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5E3256-602A-9944-B375-6EBB43B9189F}"/>
              </a:ext>
            </a:extLst>
          </p:cNvPr>
          <p:cNvSpPr/>
          <p:nvPr userDrawn="1"/>
        </p:nvSpPr>
        <p:spPr>
          <a:xfrm>
            <a:off x="0" y="6490276"/>
            <a:ext cx="12192000" cy="216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C29596E6-F01C-EB43-AA68-142474A855FB}"/>
              </a:ext>
            </a:extLst>
          </p:cNvPr>
          <p:cNvSpPr>
            <a:spLocks noGrp="1"/>
          </p:cNvSpPr>
          <p:nvPr>
            <p:ph type="title"/>
          </p:nvPr>
        </p:nvSpPr>
        <p:spPr>
          <a:xfrm>
            <a:off x="838200" y="1043753"/>
            <a:ext cx="10515600" cy="886732"/>
          </a:xfrm>
          <a:prstGeom prst="rect">
            <a:avLst/>
          </a:prstGeom>
        </p:spPr>
        <p:txBody>
          <a:bodyPr/>
          <a:lstStyle>
            <a:lvl1pPr algn="l">
              <a:defRPr sz="3600">
                <a:solidFill>
                  <a:srgbClr val="0091B9"/>
                </a:solidFill>
                <a:latin typeface="Calibri" charset="0"/>
                <a:ea typeface="Calibri" charset="0"/>
                <a:cs typeface="Calibri" charset="0"/>
              </a:defRPr>
            </a:lvl1pPr>
          </a:lstStyle>
          <a:p>
            <a:r>
              <a:rPr lang="en-US" dirty="0"/>
              <a:t>Click to edit Master title style</a:t>
            </a:r>
          </a:p>
        </p:txBody>
      </p:sp>
      <p:sp>
        <p:nvSpPr>
          <p:cNvPr id="16" name="Text Placeholder 6">
            <a:extLst>
              <a:ext uri="{FF2B5EF4-FFF2-40B4-BE49-F238E27FC236}">
                <a16:creationId xmlns:a16="http://schemas.microsoft.com/office/drawing/2014/main" id="{F5341B44-179A-4F47-AA97-AB95A29955AB}"/>
              </a:ext>
            </a:extLst>
          </p:cNvPr>
          <p:cNvSpPr>
            <a:spLocks noGrp="1"/>
          </p:cNvSpPr>
          <p:nvPr>
            <p:ph type="body" sz="quarter" idx="10"/>
          </p:nvPr>
        </p:nvSpPr>
        <p:spPr>
          <a:xfrm>
            <a:off x="838199" y="1997236"/>
            <a:ext cx="5464629" cy="422514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8">
            <a:extLst>
              <a:ext uri="{FF2B5EF4-FFF2-40B4-BE49-F238E27FC236}">
                <a16:creationId xmlns:a16="http://schemas.microsoft.com/office/drawing/2014/main" id="{216E6ED0-8732-B942-88F9-219B1803ED2C}"/>
              </a:ext>
            </a:extLst>
          </p:cNvPr>
          <p:cNvSpPr>
            <a:spLocks noGrp="1"/>
          </p:cNvSpPr>
          <p:nvPr>
            <p:ph type="pic" sz="quarter" idx="11"/>
          </p:nvPr>
        </p:nvSpPr>
        <p:spPr>
          <a:xfrm>
            <a:off x="6478588" y="1997075"/>
            <a:ext cx="4875212" cy="4225925"/>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pic>
        <p:nvPicPr>
          <p:cNvPr id="18" name="Picture 17">
            <a:extLst>
              <a:ext uri="{FF2B5EF4-FFF2-40B4-BE49-F238E27FC236}">
                <a16:creationId xmlns:a16="http://schemas.microsoft.com/office/drawing/2014/main" id="{CF96A1AE-60A2-954D-93F9-C65349291699}"/>
              </a:ext>
            </a:extLst>
          </p:cNvPr>
          <p:cNvPicPr>
            <a:picLocks noChangeAspect="1"/>
          </p:cNvPicPr>
          <p:nvPr userDrawn="1"/>
        </p:nvPicPr>
        <p:blipFill>
          <a:blip r:embed="rId2"/>
          <a:srcRect/>
          <a:stretch/>
        </p:blipFill>
        <p:spPr>
          <a:xfrm>
            <a:off x="838198" y="83274"/>
            <a:ext cx="2774403" cy="435476"/>
          </a:xfrm>
          <a:prstGeom prst="rect">
            <a:avLst/>
          </a:prstGeom>
        </p:spPr>
      </p:pic>
      <p:sp>
        <p:nvSpPr>
          <p:cNvPr id="19" name="TextBox 18">
            <a:extLst>
              <a:ext uri="{FF2B5EF4-FFF2-40B4-BE49-F238E27FC236}">
                <a16:creationId xmlns:a16="http://schemas.microsoft.com/office/drawing/2014/main" id="{3269485B-D6D3-B946-B615-3E58FA9B176C}"/>
              </a:ext>
            </a:extLst>
          </p:cNvPr>
          <p:cNvSpPr txBox="1"/>
          <p:nvPr userDrawn="1"/>
        </p:nvSpPr>
        <p:spPr>
          <a:xfrm>
            <a:off x="11513256" y="6492128"/>
            <a:ext cx="409503" cy="214147"/>
          </a:xfrm>
          <a:prstGeom prst="rect">
            <a:avLst/>
          </a:prstGeom>
        </p:spPr>
        <p:txBody>
          <a:bodyPr wrap="square" lIns="0" tIns="0" rIns="0" bIns="0" rtlCol="0" anchor="ctr" anchorCtr="0">
            <a:noAutofit/>
          </a:bodyPr>
          <a:lstStyle/>
          <a:p>
            <a:pPr algn="r"/>
            <a:fld id="{DE63DE5B-D6E9-7B40-84C0-058E84E3C55A}" type="slidenum">
              <a:rPr lang="en-US" sz="1200" b="0" cap="none" spc="0" baseline="0" smtClean="0">
                <a:ln w="0"/>
                <a:solidFill>
                  <a:schemeClr val="bg1"/>
                </a:solidFill>
                <a:effectLst/>
              </a:rPr>
              <a:pPr algn="r"/>
              <a:t>‹#›</a:t>
            </a:fld>
            <a:r>
              <a:rPr lang="en-US" sz="1300" b="0" cap="none" spc="0" baseline="0" dirty="0">
                <a:ln w="0"/>
                <a:solidFill>
                  <a:schemeClr val="bg1"/>
                </a:solidFill>
                <a:effectLst/>
              </a:rPr>
              <a:t> </a:t>
            </a:r>
          </a:p>
        </p:txBody>
      </p:sp>
      <p:pic>
        <p:nvPicPr>
          <p:cNvPr id="10" name="Picture 9">
            <a:extLst>
              <a:ext uri="{FF2B5EF4-FFF2-40B4-BE49-F238E27FC236}">
                <a16:creationId xmlns:a16="http://schemas.microsoft.com/office/drawing/2014/main" id="{E43BF6D5-B59B-5645-BC2B-450F148576C7}"/>
              </a:ext>
            </a:extLst>
          </p:cNvPr>
          <p:cNvPicPr>
            <a:picLocks noChangeAspect="1"/>
          </p:cNvPicPr>
          <p:nvPr userDrawn="1"/>
        </p:nvPicPr>
        <p:blipFill>
          <a:blip r:embed="rId3"/>
          <a:srcRect/>
          <a:stretch/>
        </p:blipFill>
        <p:spPr>
          <a:xfrm>
            <a:off x="10526103" y="66501"/>
            <a:ext cx="1523599" cy="524518"/>
          </a:xfrm>
          <a:prstGeom prst="rect">
            <a:avLst/>
          </a:prstGeom>
        </p:spPr>
      </p:pic>
    </p:spTree>
    <p:extLst>
      <p:ext uri="{BB962C8B-B14F-4D97-AF65-F5344CB8AC3E}">
        <p14:creationId xmlns:p14="http://schemas.microsoft.com/office/powerpoint/2010/main" val="1885735841"/>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fault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F7789B-C3FF-314F-8C50-BFB1BFE41AAA}"/>
              </a:ext>
            </a:extLst>
          </p:cNvPr>
          <p:cNvSpPr/>
          <p:nvPr userDrawn="1"/>
        </p:nvSpPr>
        <p:spPr>
          <a:xfrm>
            <a:off x="0" y="6357257"/>
            <a:ext cx="12192000" cy="50074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3" name="Rectangle 2">
            <a:extLst>
              <a:ext uri="{FF2B5EF4-FFF2-40B4-BE49-F238E27FC236}">
                <a16:creationId xmlns:a16="http://schemas.microsoft.com/office/drawing/2014/main" id="{08E887CA-1123-FD43-AA8E-E850FDD5A1F3}"/>
              </a:ext>
            </a:extLst>
          </p:cNvPr>
          <p:cNvSpPr/>
          <p:nvPr userDrawn="1"/>
        </p:nvSpPr>
        <p:spPr>
          <a:xfrm>
            <a:off x="0" y="591018"/>
            <a:ext cx="12192000" cy="6020722"/>
          </a:xfrm>
          <a:prstGeom prst="rect">
            <a:avLst/>
          </a:prstGeom>
          <a:solidFill>
            <a:srgbClr val="009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311184F-6B3D-F843-8389-12C58301387B}"/>
              </a:ext>
            </a:extLst>
          </p:cNvPr>
          <p:cNvSpPr>
            <a:spLocks noGrp="1"/>
          </p:cNvSpPr>
          <p:nvPr>
            <p:ph type="title"/>
          </p:nvPr>
        </p:nvSpPr>
        <p:spPr>
          <a:xfrm>
            <a:off x="838200" y="1043753"/>
            <a:ext cx="10515600" cy="886732"/>
          </a:xfrm>
          <a:prstGeom prst="rect">
            <a:avLst/>
          </a:prstGeom>
        </p:spPr>
        <p:txBody>
          <a:bodyPr/>
          <a:lstStyle>
            <a:lvl1pPr algn="l">
              <a:defRPr sz="3600">
                <a:solidFill>
                  <a:schemeClr val="bg1"/>
                </a:solidFill>
                <a:latin typeface="Calibri" charset="0"/>
                <a:ea typeface="Calibri" charset="0"/>
                <a:cs typeface="Calibri" charset="0"/>
              </a:defRPr>
            </a:lvl1pPr>
          </a:lstStyle>
          <a:p>
            <a:r>
              <a:rPr lang="en-US" dirty="0"/>
              <a:t>Click to edit Master title style</a:t>
            </a:r>
          </a:p>
        </p:txBody>
      </p:sp>
      <p:sp>
        <p:nvSpPr>
          <p:cNvPr id="6" name="Text Placeholder 6">
            <a:extLst>
              <a:ext uri="{FF2B5EF4-FFF2-40B4-BE49-F238E27FC236}">
                <a16:creationId xmlns:a16="http://schemas.microsoft.com/office/drawing/2014/main" id="{7CCBD155-CB4E-4A49-A849-611ACAE44F7F}"/>
              </a:ext>
            </a:extLst>
          </p:cNvPr>
          <p:cNvSpPr>
            <a:spLocks noGrp="1"/>
          </p:cNvSpPr>
          <p:nvPr>
            <p:ph type="body" sz="quarter" idx="10"/>
          </p:nvPr>
        </p:nvSpPr>
        <p:spPr>
          <a:xfrm>
            <a:off x="838199" y="1997236"/>
            <a:ext cx="5464629" cy="422514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2863CE21-F095-6741-B329-0E930A8E2D5F}"/>
              </a:ext>
            </a:extLst>
          </p:cNvPr>
          <p:cNvSpPr>
            <a:spLocks noGrp="1"/>
          </p:cNvSpPr>
          <p:nvPr>
            <p:ph type="pic" sz="quarter" idx="11"/>
          </p:nvPr>
        </p:nvSpPr>
        <p:spPr>
          <a:xfrm>
            <a:off x="6478588" y="1997075"/>
            <a:ext cx="4875212" cy="4225925"/>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pic>
        <p:nvPicPr>
          <p:cNvPr id="10" name="Picture 9">
            <a:extLst>
              <a:ext uri="{FF2B5EF4-FFF2-40B4-BE49-F238E27FC236}">
                <a16:creationId xmlns:a16="http://schemas.microsoft.com/office/drawing/2014/main" id="{AEBA2533-EEDB-A146-AA25-C45944D200D4}"/>
              </a:ext>
            </a:extLst>
          </p:cNvPr>
          <p:cNvPicPr>
            <a:picLocks noChangeAspect="1"/>
          </p:cNvPicPr>
          <p:nvPr userDrawn="1"/>
        </p:nvPicPr>
        <p:blipFill>
          <a:blip r:embed="rId2"/>
          <a:srcRect/>
          <a:stretch/>
        </p:blipFill>
        <p:spPr>
          <a:xfrm>
            <a:off x="838198" y="83274"/>
            <a:ext cx="2774403" cy="435476"/>
          </a:xfrm>
          <a:prstGeom prst="rect">
            <a:avLst/>
          </a:prstGeom>
        </p:spPr>
      </p:pic>
      <p:sp>
        <p:nvSpPr>
          <p:cNvPr id="12" name="Rectangle 11">
            <a:extLst>
              <a:ext uri="{FF2B5EF4-FFF2-40B4-BE49-F238E27FC236}">
                <a16:creationId xmlns:a16="http://schemas.microsoft.com/office/drawing/2014/main" id="{269E98F4-AF88-AA4D-8AC4-48339E5C79D1}"/>
              </a:ext>
            </a:extLst>
          </p:cNvPr>
          <p:cNvSpPr/>
          <p:nvPr userDrawn="1"/>
        </p:nvSpPr>
        <p:spPr>
          <a:xfrm>
            <a:off x="0" y="6490276"/>
            <a:ext cx="12192000" cy="216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8D81D21-24A1-3747-A437-41E06E98C60E}"/>
              </a:ext>
            </a:extLst>
          </p:cNvPr>
          <p:cNvSpPr txBox="1"/>
          <p:nvPr userDrawn="1"/>
        </p:nvSpPr>
        <p:spPr>
          <a:xfrm>
            <a:off x="11513256" y="6492128"/>
            <a:ext cx="409503" cy="214147"/>
          </a:xfrm>
          <a:prstGeom prst="rect">
            <a:avLst/>
          </a:prstGeom>
        </p:spPr>
        <p:txBody>
          <a:bodyPr wrap="square" lIns="0" tIns="0" rIns="0" bIns="0" rtlCol="0" anchor="ctr" anchorCtr="0">
            <a:noAutofit/>
          </a:bodyPr>
          <a:lstStyle/>
          <a:p>
            <a:pPr algn="r"/>
            <a:fld id="{DE63DE5B-D6E9-7B40-84C0-058E84E3C55A}" type="slidenum">
              <a:rPr lang="en-US" sz="1200" b="0" cap="none" spc="0" baseline="0" smtClean="0">
                <a:ln w="0"/>
                <a:solidFill>
                  <a:schemeClr val="bg1"/>
                </a:solidFill>
                <a:effectLst/>
              </a:rPr>
              <a:pPr algn="r"/>
              <a:t>‹#›</a:t>
            </a:fld>
            <a:r>
              <a:rPr lang="en-US" sz="1300" b="0" cap="none" spc="0" baseline="0" dirty="0">
                <a:ln w="0"/>
                <a:solidFill>
                  <a:schemeClr val="bg1"/>
                </a:solidFill>
                <a:effectLst/>
              </a:rPr>
              <a:t> </a:t>
            </a:r>
          </a:p>
        </p:txBody>
      </p:sp>
      <p:pic>
        <p:nvPicPr>
          <p:cNvPr id="14" name="Picture 13">
            <a:extLst>
              <a:ext uri="{FF2B5EF4-FFF2-40B4-BE49-F238E27FC236}">
                <a16:creationId xmlns:a16="http://schemas.microsoft.com/office/drawing/2014/main" id="{599C4B38-FB71-C744-AA7B-F6255A45E985}"/>
              </a:ext>
            </a:extLst>
          </p:cNvPr>
          <p:cNvPicPr>
            <a:picLocks noChangeAspect="1"/>
          </p:cNvPicPr>
          <p:nvPr userDrawn="1"/>
        </p:nvPicPr>
        <p:blipFill>
          <a:blip r:embed="rId3"/>
          <a:srcRect/>
          <a:stretch/>
        </p:blipFill>
        <p:spPr>
          <a:xfrm>
            <a:off x="10526103" y="66501"/>
            <a:ext cx="1523599" cy="524518"/>
          </a:xfrm>
          <a:prstGeom prst="rect">
            <a:avLst/>
          </a:prstGeom>
        </p:spPr>
      </p:pic>
    </p:spTree>
    <p:extLst>
      <p:ext uri="{BB962C8B-B14F-4D97-AF65-F5344CB8AC3E}">
        <p14:creationId xmlns:p14="http://schemas.microsoft.com/office/powerpoint/2010/main" val="3506038700"/>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efault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A03DAE-CD88-0F45-B87B-89C847FB3E32}"/>
              </a:ext>
            </a:extLst>
          </p:cNvPr>
          <p:cNvSpPr/>
          <p:nvPr userDrawn="1"/>
        </p:nvSpPr>
        <p:spPr>
          <a:xfrm>
            <a:off x="0" y="6357257"/>
            <a:ext cx="12192000" cy="50074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3" name="Rectangle 2">
            <a:extLst>
              <a:ext uri="{FF2B5EF4-FFF2-40B4-BE49-F238E27FC236}">
                <a16:creationId xmlns:a16="http://schemas.microsoft.com/office/drawing/2014/main" id="{35E77C02-D76A-E34C-9F11-4F8B957EC652}"/>
              </a:ext>
            </a:extLst>
          </p:cNvPr>
          <p:cNvSpPr/>
          <p:nvPr userDrawn="1"/>
        </p:nvSpPr>
        <p:spPr>
          <a:xfrm>
            <a:off x="0" y="591018"/>
            <a:ext cx="12192000" cy="6020722"/>
          </a:xfrm>
          <a:prstGeom prst="rect">
            <a:avLst/>
          </a:prstGeom>
          <a:solidFill>
            <a:srgbClr val="00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0477A87-5BFF-A44E-B689-24BD7E38C469}"/>
              </a:ext>
            </a:extLst>
          </p:cNvPr>
          <p:cNvSpPr>
            <a:spLocks noGrp="1"/>
          </p:cNvSpPr>
          <p:nvPr>
            <p:ph type="title"/>
          </p:nvPr>
        </p:nvSpPr>
        <p:spPr>
          <a:xfrm>
            <a:off x="838200" y="1043753"/>
            <a:ext cx="10515600" cy="886732"/>
          </a:xfrm>
          <a:prstGeom prst="rect">
            <a:avLst/>
          </a:prstGeom>
        </p:spPr>
        <p:txBody>
          <a:bodyPr/>
          <a:lstStyle>
            <a:lvl1pPr algn="l">
              <a:defRPr sz="3600">
                <a:solidFill>
                  <a:schemeClr val="bg1"/>
                </a:solidFill>
                <a:latin typeface="Calibri" charset="0"/>
                <a:ea typeface="Calibri" charset="0"/>
                <a:cs typeface="Calibri"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FE0882F8-1F9B-C74A-A799-05D7B2920FBA}"/>
              </a:ext>
            </a:extLst>
          </p:cNvPr>
          <p:cNvSpPr>
            <a:spLocks noGrp="1"/>
          </p:cNvSpPr>
          <p:nvPr>
            <p:ph type="body" sz="quarter" idx="10"/>
          </p:nvPr>
        </p:nvSpPr>
        <p:spPr>
          <a:xfrm>
            <a:off x="838199" y="1997236"/>
            <a:ext cx="10515600" cy="422514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2708024E-4361-1144-A38B-B52CE109AED5}"/>
              </a:ext>
            </a:extLst>
          </p:cNvPr>
          <p:cNvPicPr>
            <a:picLocks noChangeAspect="1"/>
          </p:cNvPicPr>
          <p:nvPr userDrawn="1"/>
        </p:nvPicPr>
        <p:blipFill>
          <a:blip r:embed="rId2"/>
          <a:srcRect/>
          <a:stretch/>
        </p:blipFill>
        <p:spPr>
          <a:xfrm>
            <a:off x="838198" y="83274"/>
            <a:ext cx="2774403" cy="435476"/>
          </a:xfrm>
          <a:prstGeom prst="rect">
            <a:avLst/>
          </a:prstGeom>
        </p:spPr>
      </p:pic>
      <p:sp>
        <p:nvSpPr>
          <p:cNvPr id="9" name="Rectangle 8">
            <a:extLst>
              <a:ext uri="{FF2B5EF4-FFF2-40B4-BE49-F238E27FC236}">
                <a16:creationId xmlns:a16="http://schemas.microsoft.com/office/drawing/2014/main" id="{55320EB9-8144-DE4C-8FF8-4C8858A070D2}"/>
              </a:ext>
            </a:extLst>
          </p:cNvPr>
          <p:cNvSpPr/>
          <p:nvPr userDrawn="1"/>
        </p:nvSpPr>
        <p:spPr>
          <a:xfrm>
            <a:off x="0" y="6490276"/>
            <a:ext cx="12192000" cy="216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BAA410F-6254-3D47-8947-C8872551A9E9}"/>
              </a:ext>
            </a:extLst>
          </p:cNvPr>
          <p:cNvSpPr txBox="1"/>
          <p:nvPr userDrawn="1"/>
        </p:nvSpPr>
        <p:spPr>
          <a:xfrm>
            <a:off x="11513256" y="6492128"/>
            <a:ext cx="409503" cy="214147"/>
          </a:xfrm>
          <a:prstGeom prst="rect">
            <a:avLst/>
          </a:prstGeom>
        </p:spPr>
        <p:txBody>
          <a:bodyPr wrap="square" lIns="0" tIns="0" rIns="0" bIns="0" rtlCol="0" anchor="ctr" anchorCtr="0">
            <a:noAutofit/>
          </a:bodyPr>
          <a:lstStyle/>
          <a:p>
            <a:pPr algn="r"/>
            <a:fld id="{DE63DE5B-D6E9-7B40-84C0-058E84E3C55A}" type="slidenum">
              <a:rPr lang="en-US" sz="1200" b="0" cap="none" spc="0" baseline="0" smtClean="0">
                <a:ln w="0"/>
                <a:solidFill>
                  <a:schemeClr val="bg1"/>
                </a:solidFill>
                <a:effectLst/>
              </a:rPr>
              <a:pPr algn="r"/>
              <a:t>‹#›</a:t>
            </a:fld>
            <a:r>
              <a:rPr lang="en-US" sz="1300" b="0" cap="none" spc="0" baseline="0" dirty="0">
                <a:ln w="0"/>
                <a:solidFill>
                  <a:schemeClr val="bg1"/>
                </a:solidFill>
                <a:effectLst/>
              </a:rPr>
              <a:t> </a:t>
            </a:r>
          </a:p>
        </p:txBody>
      </p:sp>
      <p:pic>
        <p:nvPicPr>
          <p:cNvPr id="11" name="Picture 10">
            <a:extLst>
              <a:ext uri="{FF2B5EF4-FFF2-40B4-BE49-F238E27FC236}">
                <a16:creationId xmlns:a16="http://schemas.microsoft.com/office/drawing/2014/main" id="{C64993B1-165A-EB4C-AB25-B3AF25F69D54}"/>
              </a:ext>
            </a:extLst>
          </p:cNvPr>
          <p:cNvPicPr>
            <a:picLocks noChangeAspect="1"/>
          </p:cNvPicPr>
          <p:nvPr userDrawn="1"/>
        </p:nvPicPr>
        <p:blipFill>
          <a:blip r:embed="rId3"/>
          <a:srcRect/>
          <a:stretch/>
        </p:blipFill>
        <p:spPr>
          <a:xfrm>
            <a:off x="10526103" y="66501"/>
            <a:ext cx="1523599" cy="524518"/>
          </a:xfrm>
          <a:prstGeom prst="rect">
            <a:avLst/>
          </a:prstGeom>
        </p:spPr>
      </p:pic>
    </p:spTree>
    <p:extLst>
      <p:ext uri="{BB962C8B-B14F-4D97-AF65-F5344CB8AC3E}">
        <p14:creationId xmlns:p14="http://schemas.microsoft.com/office/powerpoint/2010/main" val="2512083664"/>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efault slid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08024E-4361-1144-A38B-B52CE109AED5}"/>
              </a:ext>
            </a:extLst>
          </p:cNvPr>
          <p:cNvPicPr>
            <a:picLocks noChangeAspect="1"/>
          </p:cNvPicPr>
          <p:nvPr userDrawn="1"/>
        </p:nvPicPr>
        <p:blipFill>
          <a:blip r:embed="rId2"/>
          <a:srcRect/>
          <a:stretch/>
        </p:blipFill>
        <p:spPr>
          <a:xfrm>
            <a:off x="838198" y="83274"/>
            <a:ext cx="2774403" cy="435476"/>
          </a:xfrm>
          <a:prstGeom prst="rect">
            <a:avLst/>
          </a:prstGeom>
        </p:spPr>
      </p:pic>
      <p:sp>
        <p:nvSpPr>
          <p:cNvPr id="9" name="Rectangle 8">
            <a:extLst>
              <a:ext uri="{FF2B5EF4-FFF2-40B4-BE49-F238E27FC236}">
                <a16:creationId xmlns:a16="http://schemas.microsoft.com/office/drawing/2014/main" id="{55320EB9-8144-DE4C-8FF8-4C8858A070D2}"/>
              </a:ext>
            </a:extLst>
          </p:cNvPr>
          <p:cNvSpPr/>
          <p:nvPr userDrawn="1"/>
        </p:nvSpPr>
        <p:spPr>
          <a:xfrm>
            <a:off x="0" y="6490276"/>
            <a:ext cx="12192000" cy="216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BAA410F-6254-3D47-8947-C8872551A9E9}"/>
              </a:ext>
            </a:extLst>
          </p:cNvPr>
          <p:cNvSpPr txBox="1"/>
          <p:nvPr userDrawn="1"/>
        </p:nvSpPr>
        <p:spPr>
          <a:xfrm>
            <a:off x="11513256" y="6492128"/>
            <a:ext cx="409503" cy="214147"/>
          </a:xfrm>
          <a:prstGeom prst="rect">
            <a:avLst/>
          </a:prstGeom>
        </p:spPr>
        <p:txBody>
          <a:bodyPr wrap="square" lIns="0" tIns="0" rIns="0" bIns="0" rtlCol="0" anchor="ctr" anchorCtr="0">
            <a:noAutofit/>
          </a:bodyPr>
          <a:lstStyle/>
          <a:p>
            <a:pPr algn="r"/>
            <a:fld id="{DE63DE5B-D6E9-7B40-84C0-058E84E3C55A}" type="slidenum">
              <a:rPr lang="en-US" sz="1200" b="0" cap="none" spc="0" baseline="0" smtClean="0">
                <a:ln w="0"/>
                <a:solidFill>
                  <a:schemeClr val="bg1"/>
                </a:solidFill>
                <a:effectLst/>
              </a:rPr>
              <a:pPr algn="r"/>
              <a:t>‹#›</a:t>
            </a:fld>
            <a:r>
              <a:rPr lang="en-US" sz="1300" b="0" cap="none" spc="0" baseline="0" dirty="0">
                <a:ln w="0"/>
                <a:solidFill>
                  <a:schemeClr val="bg1"/>
                </a:solidFill>
                <a:effectLst/>
              </a:rPr>
              <a:t> </a:t>
            </a:r>
          </a:p>
        </p:txBody>
      </p:sp>
      <p:pic>
        <p:nvPicPr>
          <p:cNvPr id="12" name="Picture 11">
            <a:extLst>
              <a:ext uri="{FF2B5EF4-FFF2-40B4-BE49-F238E27FC236}">
                <a16:creationId xmlns:a16="http://schemas.microsoft.com/office/drawing/2014/main" id="{04D28E8B-2855-5D48-895A-3F80D3A193CC}"/>
              </a:ext>
            </a:extLst>
          </p:cNvPr>
          <p:cNvPicPr>
            <a:picLocks noChangeAspect="1"/>
          </p:cNvPicPr>
          <p:nvPr userDrawn="1"/>
        </p:nvPicPr>
        <p:blipFill>
          <a:blip r:embed="rId3"/>
          <a:srcRect/>
          <a:stretch/>
        </p:blipFill>
        <p:spPr>
          <a:xfrm>
            <a:off x="10526103" y="66501"/>
            <a:ext cx="1523599" cy="524518"/>
          </a:xfrm>
          <a:prstGeom prst="rect">
            <a:avLst/>
          </a:prstGeom>
        </p:spPr>
      </p:pic>
      <p:pic>
        <p:nvPicPr>
          <p:cNvPr id="13" name="Picture 12">
            <a:extLst>
              <a:ext uri="{FF2B5EF4-FFF2-40B4-BE49-F238E27FC236}">
                <a16:creationId xmlns:a16="http://schemas.microsoft.com/office/drawing/2014/main" id="{E24EB611-E966-ED40-A3D2-BEB861809B94}"/>
              </a:ext>
            </a:extLst>
          </p:cNvPr>
          <p:cNvPicPr>
            <a:picLocks noChangeAspect="1"/>
          </p:cNvPicPr>
          <p:nvPr userDrawn="1"/>
        </p:nvPicPr>
        <p:blipFill>
          <a:blip r:embed="rId4"/>
          <a:srcRect/>
          <a:stretch/>
        </p:blipFill>
        <p:spPr>
          <a:xfrm>
            <a:off x="3612601" y="2908940"/>
            <a:ext cx="4643392" cy="1040120"/>
          </a:xfrm>
          <a:prstGeom prst="rect">
            <a:avLst/>
          </a:prstGeom>
        </p:spPr>
      </p:pic>
    </p:spTree>
    <p:extLst>
      <p:ext uri="{BB962C8B-B14F-4D97-AF65-F5344CB8AC3E}">
        <p14:creationId xmlns:p14="http://schemas.microsoft.com/office/powerpoint/2010/main" val="84191484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Default slid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08024E-4361-1144-A38B-B52CE109AED5}"/>
              </a:ext>
            </a:extLst>
          </p:cNvPr>
          <p:cNvPicPr>
            <a:picLocks noChangeAspect="1"/>
          </p:cNvPicPr>
          <p:nvPr userDrawn="1"/>
        </p:nvPicPr>
        <p:blipFill>
          <a:blip r:embed="rId2"/>
          <a:srcRect/>
          <a:stretch/>
        </p:blipFill>
        <p:spPr>
          <a:xfrm>
            <a:off x="838198" y="83274"/>
            <a:ext cx="2774403" cy="435476"/>
          </a:xfrm>
          <a:prstGeom prst="rect">
            <a:avLst/>
          </a:prstGeom>
        </p:spPr>
      </p:pic>
      <p:sp>
        <p:nvSpPr>
          <p:cNvPr id="9" name="Rectangle 8">
            <a:extLst>
              <a:ext uri="{FF2B5EF4-FFF2-40B4-BE49-F238E27FC236}">
                <a16:creationId xmlns:a16="http://schemas.microsoft.com/office/drawing/2014/main" id="{55320EB9-8144-DE4C-8FF8-4C8858A070D2}"/>
              </a:ext>
            </a:extLst>
          </p:cNvPr>
          <p:cNvSpPr/>
          <p:nvPr userDrawn="1"/>
        </p:nvSpPr>
        <p:spPr>
          <a:xfrm>
            <a:off x="0" y="6490276"/>
            <a:ext cx="12192000" cy="21600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BAA410F-6254-3D47-8947-C8872551A9E9}"/>
              </a:ext>
            </a:extLst>
          </p:cNvPr>
          <p:cNvSpPr txBox="1"/>
          <p:nvPr userDrawn="1"/>
        </p:nvSpPr>
        <p:spPr>
          <a:xfrm>
            <a:off x="11513256" y="6492128"/>
            <a:ext cx="409503" cy="214147"/>
          </a:xfrm>
          <a:prstGeom prst="rect">
            <a:avLst/>
          </a:prstGeom>
        </p:spPr>
        <p:txBody>
          <a:bodyPr wrap="square" lIns="0" tIns="0" rIns="0" bIns="0" rtlCol="0" anchor="ctr" anchorCtr="0">
            <a:noAutofit/>
          </a:bodyPr>
          <a:lstStyle/>
          <a:p>
            <a:pPr algn="r"/>
            <a:fld id="{DE63DE5B-D6E9-7B40-84C0-058E84E3C55A}" type="slidenum">
              <a:rPr lang="en-US" sz="1200" b="0" cap="none" spc="0" baseline="0" smtClean="0">
                <a:ln w="0"/>
                <a:solidFill>
                  <a:schemeClr val="bg1"/>
                </a:solidFill>
                <a:effectLst/>
              </a:rPr>
              <a:pPr algn="r"/>
              <a:t>‹#›</a:t>
            </a:fld>
            <a:r>
              <a:rPr lang="en-US" sz="1300" b="0" cap="none" spc="0" baseline="0" dirty="0">
                <a:ln w="0"/>
                <a:solidFill>
                  <a:schemeClr val="bg1"/>
                </a:solidFill>
                <a:effectLst/>
              </a:rPr>
              <a:t> </a:t>
            </a:r>
          </a:p>
        </p:txBody>
      </p:sp>
      <p:pic>
        <p:nvPicPr>
          <p:cNvPr id="6" name="Picture 5">
            <a:extLst>
              <a:ext uri="{FF2B5EF4-FFF2-40B4-BE49-F238E27FC236}">
                <a16:creationId xmlns:a16="http://schemas.microsoft.com/office/drawing/2014/main" id="{50A2A23D-2338-3D4B-96CA-ACBCC6F1243B}"/>
              </a:ext>
            </a:extLst>
          </p:cNvPr>
          <p:cNvPicPr>
            <a:picLocks noChangeAspect="1"/>
          </p:cNvPicPr>
          <p:nvPr userDrawn="1"/>
        </p:nvPicPr>
        <p:blipFill>
          <a:blip r:embed="rId3"/>
          <a:srcRect/>
          <a:stretch/>
        </p:blipFill>
        <p:spPr>
          <a:xfrm>
            <a:off x="10526103" y="66501"/>
            <a:ext cx="1523599" cy="524518"/>
          </a:xfrm>
          <a:prstGeom prst="rect">
            <a:avLst/>
          </a:prstGeom>
        </p:spPr>
      </p:pic>
    </p:spTree>
    <p:extLst>
      <p:ext uri="{BB962C8B-B14F-4D97-AF65-F5344CB8AC3E}">
        <p14:creationId xmlns:p14="http://schemas.microsoft.com/office/powerpoint/2010/main" val="7538920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521704"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&lt;Insert Title 1 Here&gt; </a:t>
            </a:r>
          </a:p>
        </p:txBody>
      </p:sp>
      <p:sp>
        <p:nvSpPr>
          <p:cNvPr id="8" name="Slide Number Placeholder 7">
            <a:extLst>
              <a:ext uri="{FF2B5EF4-FFF2-40B4-BE49-F238E27FC236}">
                <a16:creationId xmlns:a16="http://schemas.microsoft.com/office/drawing/2014/main" id="{1EDACA7F-90E2-474C-8C0B-1B610834421A}"/>
              </a:ext>
            </a:extLst>
          </p:cNvPr>
          <p:cNvSpPr>
            <a:spLocks noGrp="1"/>
          </p:cNvSpPr>
          <p:nvPr>
            <p:ph type="sldNum" sz="quarter" idx="11"/>
          </p:nvPr>
        </p:nvSpPr>
        <p:spPr>
          <a:xfrm>
            <a:off x="8610600" y="6356350"/>
            <a:ext cx="2743200" cy="365125"/>
          </a:xfrm>
          <a:prstGeom prst="rect">
            <a:avLst/>
          </a:prstGeom>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a:solidFill>
                <a:schemeClr val="tx2"/>
              </a:solidFill>
            </a:endParaRPr>
          </a:p>
        </p:txBody>
      </p:sp>
      <p:sp>
        <p:nvSpPr>
          <p:cNvPr id="9" name="Прямоугольник 11">
            <a:extLst>
              <a:ext uri="{FF2B5EF4-FFF2-40B4-BE49-F238E27FC236}">
                <a16:creationId xmlns:a16="http://schemas.microsoft.com/office/drawing/2014/main" id="{1AF26D85-61AA-4746-9D91-98263DE2992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27DDCFD3-9342-A342-8C8F-5579ED502CD6}"/>
              </a:ext>
            </a:extLst>
          </p:cNvPr>
          <p:cNvSpPr/>
          <p:nvPr userDrawn="1"/>
        </p:nvSpPr>
        <p:spPr>
          <a:xfrm>
            <a:off x="773511"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2">
            <a:extLst>
              <a:ext uri="{FF2B5EF4-FFF2-40B4-BE49-F238E27FC236}">
                <a16:creationId xmlns:a16="http://schemas.microsoft.com/office/drawing/2014/main" id="{E75FF59F-E108-154D-98E7-8EE2F9D511BB}"/>
              </a:ext>
            </a:extLst>
          </p:cNvPr>
          <p:cNvSpPr>
            <a:spLocks noGrp="1"/>
          </p:cNvSpPr>
          <p:nvPr>
            <p:ph type="body" idx="17" hasCustomPrompt="1"/>
          </p:nvPr>
        </p:nvSpPr>
        <p:spPr>
          <a:xfrm>
            <a:off x="945795" y="2627457"/>
            <a:ext cx="411846" cy="306110"/>
          </a:xfrm>
          <a:prstGeom prst="rect">
            <a:avLst/>
          </a:prstGeom>
        </p:spPr>
        <p:txBody>
          <a:bodyPr anchor="ctr">
            <a:normAutofit/>
          </a:bodyPr>
          <a:lstStyle>
            <a:lvl1pPr marL="0" indent="0">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X</a:t>
            </a:r>
          </a:p>
        </p:txBody>
      </p:sp>
      <p:sp>
        <p:nvSpPr>
          <p:cNvPr id="83" name="Text Placeholder 2">
            <a:extLst>
              <a:ext uri="{FF2B5EF4-FFF2-40B4-BE49-F238E27FC236}">
                <a16:creationId xmlns:a16="http://schemas.microsoft.com/office/drawing/2014/main" id="{142DF692-4543-164A-8A73-FE6929A71D28}"/>
              </a:ext>
            </a:extLst>
          </p:cNvPr>
          <p:cNvSpPr>
            <a:spLocks noGrp="1"/>
          </p:cNvSpPr>
          <p:nvPr>
            <p:ph type="body" idx="18" hasCustomPrompt="1"/>
          </p:nvPr>
        </p:nvSpPr>
        <p:spPr>
          <a:xfrm>
            <a:off x="1521704"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&lt;Insert Title 2 Here&gt; </a:t>
            </a:r>
          </a:p>
        </p:txBody>
      </p:sp>
      <p:sp>
        <p:nvSpPr>
          <p:cNvPr id="84" name="Oval 83">
            <a:extLst>
              <a:ext uri="{FF2B5EF4-FFF2-40B4-BE49-F238E27FC236}">
                <a16:creationId xmlns:a16="http://schemas.microsoft.com/office/drawing/2014/main" id="{566AB9D3-CA21-5647-9A7B-C769880B6D01}"/>
              </a:ext>
            </a:extLst>
          </p:cNvPr>
          <p:cNvSpPr/>
          <p:nvPr userDrawn="1"/>
        </p:nvSpPr>
        <p:spPr>
          <a:xfrm>
            <a:off x="773511"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 Placeholder 2">
            <a:extLst>
              <a:ext uri="{FF2B5EF4-FFF2-40B4-BE49-F238E27FC236}">
                <a16:creationId xmlns:a16="http://schemas.microsoft.com/office/drawing/2014/main" id="{FC7678DF-7D38-F04A-96C7-BA7320D572FE}"/>
              </a:ext>
            </a:extLst>
          </p:cNvPr>
          <p:cNvSpPr>
            <a:spLocks noGrp="1"/>
          </p:cNvSpPr>
          <p:nvPr>
            <p:ph type="body" idx="19" hasCustomPrompt="1"/>
          </p:nvPr>
        </p:nvSpPr>
        <p:spPr>
          <a:xfrm>
            <a:off x="945795" y="3711540"/>
            <a:ext cx="411846" cy="306110"/>
          </a:xfrm>
          <a:prstGeom prst="rect">
            <a:avLst/>
          </a:prstGeom>
        </p:spPr>
        <p:txBody>
          <a:bodyPr anchor="ctr">
            <a:normAutofit/>
          </a:bodyPr>
          <a:lstStyle>
            <a:lvl1pPr marL="0" indent="0">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X</a:t>
            </a:r>
          </a:p>
        </p:txBody>
      </p:sp>
      <p:sp>
        <p:nvSpPr>
          <p:cNvPr id="86" name="Text Placeholder 2">
            <a:extLst>
              <a:ext uri="{FF2B5EF4-FFF2-40B4-BE49-F238E27FC236}">
                <a16:creationId xmlns:a16="http://schemas.microsoft.com/office/drawing/2014/main" id="{13EF86C9-024B-5144-9893-0D615E0DAEAD}"/>
              </a:ext>
            </a:extLst>
          </p:cNvPr>
          <p:cNvSpPr>
            <a:spLocks noGrp="1"/>
          </p:cNvSpPr>
          <p:nvPr>
            <p:ph type="body" idx="20" hasCustomPrompt="1"/>
          </p:nvPr>
        </p:nvSpPr>
        <p:spPr>
          <a:xfrm>
            <a:off x="1521704"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&lt;Insert Title 3 Here&gt; </a:t>
            </a:r>
          </a:p>
        </p:txBody>
      </p:sp>
      <p:sp>
        <p:nvSpPr>
          <p:cNvPr id="87" name="Oval 86">
            <a:extLst>
              <a:ext uri="{FF2B5EF4-FFF2-40B4-BE49-F238E27FC236}">
                <a16:creationId xmlns:a16="http://schemas.microsoft.com/office/drawing/2014/main" id="{696AE616-83C6-B041-9B9B-DE3E51A0F6C0}"/>
              </a:ext>
            </a:extLst>
          </p:cNvPr>
          <p:cNvSpPr/>
          <p:nvPr userDrawn="1"/>
        </p:nvSpPr>
        <p:spPr>
          <a:xfrm>
            <a:off x="773511"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 Placeholder 2">
            <a:extLst>
              <a:ext uri="{FF2B5EF4-FFF2-40B4-BE49-F238E27FC236}">
                <a16:creationId xmlns:a16="http://schemas.microsoft.com/office/drawing/2014/main" id="{AFC12439-0E3A-1345-AD4D-0DDD973D9572}"/>
              </a:ext>
            </a:extLst>
          </p:cNvPr>
          <p:cNvSpPr>
            <a:spLocks noGrp="1"/>
          </p:cNvSpPr>
          <p:nvPr>
            <p:ph type="body" idx="21" hasCustomPrompt="1"/>
          </p:nvPr>
        </p:nvSpPr>
        <p:spPr>
          <a:xfrm>
            <a:off x="945795" y="4842757"/>
            <a:ext cx="411846" cy="306110"/>
          </a:xfrm>
          <a:prstGeom prst="rect">
            <a:avLst/>
          </a:prstGeom>
        </p:spPr>
        <p:txBody>
          <a:bodyPr anchor="ctr">
            <a:normAutofit/>
          </a:bodyPr>
          <a:lstStyle>
            <a:lvl1pPr marL="0" indent="0">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X</a:t>
            </a:r>
          </a:p>
        </p:txBody>
      </p:sp>
      <p:sp>
        <p:nvSpPr>
          <p:cNvPr id="89" name="Text Placeholder 2">
            <a:extLst>
              <a:ext uri="{FF2B5EF4-FFF2-40B4-BE49-F238E27FC236}">
                <a16:creationId xmlns:a16="http://schemas.microsoft.com/office/drawing/2014/main" id="{BA60952E-D705-2E4C-B70C-E6A188F0D1DE}"/>
              </a:ext>
            </a:extLst>
          </p:cNvPr>
          <p:cNvSpPr>
            <a:spLocks noGrp="1"/>
          </p:cNvSpPr>
          <p:nvPr>
            <p:ph type="body" idx="22" hasCustomPrompt="1"/>
          </p:nvPr>
        </p:nvSpPr>
        <p:spPr>
          <a:xfrm>
            <a:off x="6697020"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&lt;Insert Title 4 Here&gt; </a:t>
            </a:r>
          </a:p>
        </p:txBody>
      </p:sp>
      <p:sp>
        <p:nvSpPr>
          <p:cNvPr id="90" name="Oval 89">
            <a:extLst>
              <a:ext uri="{FF2B5EF4-FFF2-40B4-BE49-F238E27FC236}">
                <a16:creationId xmlns:a16="http://schemas.microsoft.com/office/drawing/2014/main" id="{7BE36223-46C9-7144-B730-977539BC6E99}"/>
              </a:ext>
            </a:extLst>
          </p:cNvPr>
          <p:cNvSpPr/>
          <p:nvPr userDrawn="1"/>
        </p:nvSpPr>
        <p:spPr>
          <a:xfrm>
            <a:off x="5948827"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2">
            <a:extLst>
              <a:ext uri="{FF2B5EF4-FFF2-40B4-BE49-F238E27FC236}">
                <a16:creationId xmlns:a16="http://schemas.microsoft.com/office/drawing/2014/main" id="{5C7BB8B2-A044-C944-B300-CF08C8AF832C}"/>
              </a:ext>
            </a:extLst>
          </p:cNvPr>
          <p:cNvSpPr>
            <a:spLocks noGrp="1"/>
          </p:cNvSpPr>
          <p:nvPr>
            <p:ph type="body" idx="23" hasCustomPrompt="1"/>
          </p:nvPr>
        </p:nvSpPr>
        <p:spPr>
          <a:xfrm>
            <a:off x="6121111" y="2627457"/>
            <a:ext cx="411846" cy="306110"/>
          </a:xfrm>
          <a:prstGeom prst="rect">
            <a:avLst/>
          </a:prstGeom>
        </p:spPr>
        <p:txBody>
          <a:bodyPr anchor="ctr">
            <a:normAutofit/>
          </a:bodyPr>
          <a:lstStyle>
            <a:lvl1pPr marL="0" indent="0">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X</a:t>
            </a:r>
          </a:p>
        </p:txBody>
      </p:sp>
      <p:sp>
        <p:nvSpPr>
          <p:cNvPr id="92" name="Text Placeholder 2">
            <a:extLst>
              <a:ext uri="{FF2B5EF4-FFF2-40B4-BE49-F238E27FC236}">
                <a16:creationId xmlns:a16="http://schemas.microsoft.com/office/drawing/2014/main" id="{7C409BB0-E59F-E248-9BD2-D4EC1EF2E913}"/>
              </a:ext>
            </a:extLst>
          </p:cNvPr>
          <p:cNvSpPr>
            <a:spLocks noGrp="1"/>
          </p:cNvSpPr>
          <p:nvPr>
            <p:ph type="body" idx="24" hasCustomPrompt="1"/>
          </p:nvPr>
        </p:nvSpPr>
        <p:spPr>
          <a:xfrm>
            <a:off x="6697020"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&lt;Insert Title 5 Here&gt; </a:t>
            </a:r>
          </a:p>
        </p:txBody>
      </p:sp>
      <p:sp>
        <p:nvSpPr>
          <p:cNvPr id="93" name="Oval 92">
            <a:extLst>
              <a:ext uri="{FF2B5EF4-FFF2-40B4-BE49-F238E27FC236}">
                <a16:creationId xmlns:a16="http://schemas.microsoft.com/office/drawing/2014/main" id="{9533441A-7E19-2E48-B5A5-790D780D01BC}"/>
              </a:ext>
            </a:extLst>
          </p:cNvPr>
          <p:cNvSpPr/>
          <p:nvPr userDrawn="1"/>
        </p:nvSpPr>
        <p:spPr>
          <a:xfrm>
            <a:off x="5948827"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Placeholder 2">
            <a:extLst>
              <a:ext uri="{FF2B5EF4-FFF2-40B4-BE49-F238E27FC236}">
                <a16:creationId xmlns:a16="http://schemas.microsoft.com/office/drawing/2014/main" id="{7485517D-583A-1F4E-9956-691CA0A7F8C7}"/>
              </a:ext>
            </a:extLst>
          </p:cNvPr>
          <p:cNvSpPr>
            <a:spLocks noGrp="1"/>
          </p:cNvSpPr>
          <p:nvPr>
            <p:ph type="body" idx="25" hasCustomPrompt="1"/>
          </p:nvPr>
        </p:nvSpPr>
        <p:spPr>
          <a:xfrm>
            <a:off x="6121111" y="3711540"/>
            <a:ext cx="411846" cy="306110"/>
          </a:xfrm>
          <a:prstGeom prst="rect">
            <a:avLst/>
          </a:prstGeom>
        </p:spPr>
        <p:txBody>
          <a:bodyPr anchor="ctr">
            <a:normAutofit/>
          </a:bodyPr>
          <a:lstStyle>
            <a:lvl1pPr marL="0" indent="0">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X</a:t>
            </a:r>
          </a:p>
        </p:txBody>
      </p:sp>
      <p:sp>
        <p:nvSpPr>
          <p:cNvPr id="95" name="Text Placeholder 2">
            <a:extLst>
              <a:ext uri="{FF2B5EF4-FFF2-40B4-BE49-F238E27FC236}">
                <a16:creationId xmlns:a16="http://schemas.microsoft.com/office/drawing/2014/main" id="{C8A38874-6875-814E-A65E-3452799A8422}"/>
              </a:ext>
            </a:extLst>
          </p:cNvPr>
          <p:cNvSpPr>
            <a:spLocks noGrp="1"/>
          </p:cNvSpPr>
          <p:nvPr>
            <p:ph type="body" idx="26" hasCustomPrompt="1"/>
          </p:nvPr>
        </p:nvSpPr>
        <p:spPr>
          <a:xfrm>
            <a:off x="6697020"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&lt;Insert Title 6 Here&gt; </a:t>
            </a:r>
          </a:p>
        </p:txBody>
      </p:sp>
      <p:sp>
        <p:nvSpPr>
          <p:cNvPr id="96" name="Oval 95">
            <a:extLst>
              <a:ext uri="{FF2B5EF4-FFF2-40B4-BE49-F238E27FC236}">
                <a16:creationId xmlns:a16="http://schemas.microsoft.com/office/drawing/2014/main" id="{A452A535-F780-D640-87F1-D9AA91982B91}"/>
              </a:ext>
            </a:extLst>
          </p:cNvPr>
          <p:cNvSpPr/>
          <p:nvPr userDrawn="1"/>
        </p:nvSpPr>
        <p:spPr>
          <a:xfrm>
            <a:off x="5948827"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 Placeholder 2">
            <a:extLst>
              <a:ext uri="{FF2B5EF4-FFF2-40B4-BE49-F238E27FC236}">
                <a16:creationId xmlns:a16="http://schemas.microsoft.com/office/drawing/2014/main" id="{3A7FCE02-F29C-4E4D-87CA-8ACCB7925FF0}"/>
              </a:ext>
            </a:extLst>
          </p:cNvPr>
          <p:cNvSpPr>
            <a:spLocks noGrp="1"/>
          </p:cNvSpPr>
          <p:nvPr>
            <p:ph type="body" idx="27" hasCustomPrompt="1"/>
          </p:nvPr>
        </p:nvSpPr>
        <p:spPr>
          <a:xfrm>
            <a:off x="6121111" y="4842757"/>
            <a:ext cx="411846" cy="306110"/>
          </a:xfrm>
          <a:prstGeom prst="rect">
            <a:avLst/>
          </a:prstGeom>
        </p:spPr>
        <p:txBody>
          <a:bodyPr anchor="ctr">
            <a:normAutofit/>
          </a:bodyPr>
          <a:lstStyle>
            <a:lvl1pPr marL="0" indent="0">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X</a:t>
            </a:r>
          </a:p>
        </p:txBody>
      </p:sp>
      <p:sp>
        <p:nvSpPr>
          <p:cNvPr id="100" name="Footer Placeholder 6">
            <a:extLst>
              <a:ext uri="{FF2B5EF4-FFF2-40B4-BE49-F238E27FC236}">
                <a16:creationId xmlns:a16="http://schemas.microsoft.com/office/drawing/2014/main" id="{0C8A9DC6-3890-974E-814A-7BA41819AB9A}"/>
              </a:ext>
            </a:extLst>
          </p:cNvPr>
          <p:cNvSpPr>
            <a:spLocks noGrp="1"/>
          </p:cNvSpPr>
          <p:nvPr>
            <p:ph type="ftr" sz="quarter" idx="10"/>
          </p:nvPr>
        </p:nvSpPr>
        <p:spPr>
          <a:xfrm>
            <a:off x="4038600" y="6356350"/>
            <a:ext cx="4114800" cy="365125"/>
          </a:xfrm>
          <a:prstGeom prst="rect">
            <a:avLst/>
          </a:prstGeom>
        </p:spPr>
        <p:txBody>
          <a:bodyPr/>
          <a:lstStyle/>
          <a:p>
            <a:r>
              <a:rPr lang="en-US" err="1"/>
              <a:t>www.nachc.org</a:t>
            </a:r>
            <a:endParaRPr lang="en-US"/>
          </a:p>
        </p:txBody>
      </p:sp>
      <p:sp>
        <p:nvSpPr>
          <p:cNvPr id="25" name="Заголовок 1">
            <a:extLst>
              <a:ext uri="{FF2B5EF4-FFF2-40B4-BE49-F238E27FC236}">
                <a16:creationId xmlns:a16="http://schemas.microsoft.com/office/drawing/2014/main" id="{F2AEA4F9-4D54-5A45-A256-BC9DE0D464DF}"/>
              </a:ext>
            </a:extLst>
          </p:cNvPr>
          <p:cNvSpPr>
            <a:spLocks noGrp="1"/>
          </p:cNvSpPr>
          <p:nvPr>
            <p:ph type="title" hasCustomPrompt="1"/>
          </p:nvPr>
        </p:nvSpPr>
        <p:spPr>
          <a:xfrm>
            <a:off x="773511" y="624979"/>
            <a:ext cx="4423522"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a:t>INSERT AGENDA NAME HERE</a:t>
            </a:r>
            <a:endParaRPr lang="ru-RU"/>
          </a:p>
        </p:txBody>
      </p:sp>
    </p:spTree>
    <p:extLst>
      <p:ext uri="{BB962C8B-B14F-4D97-AF65-F5344CB8AC3E}">
        <p14:creationId xmlns:p14="http://schemas.microsoft.com/office/powerpoint/2010/main" val="237965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45DBB81B-C868-6A42-AD67-895AD0332936}"/>
              </a:ext>
            </a:extLst>
          </p:cNvPr>
          <p:cNvSpPr/>
          <p:nvPr userDrawn="1"/>
        </p:nvSpPr>
        <p:spPr>
          <a:xfrm>
            <a:off x="643322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112BD7A3-FE1F-684D-B68A-090E8CD68EA4}"/>
              </a:ext>
            </a:extLst>
          </p:cNvPr>
          <p:cNvSpPr>
            <a:spLocks noGrp="1"/>
          </p:cNvSpPr>
          <p:nvPr>
            <p:ph type="title" hasCustomPrompt="1"/>
          </p:nvPr>
        </p:nvSpPr>
        <p:spPr>
          <a:xfrm>
            <a:off x="6433220"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a:t>SECTION</a:t>
            </a:r>
            <a:br>
              <a:rPr lang="en-US"/>
            </a:br>
            <a:r>
              <a:rPr lang="en-US"/>
              <a:t>NAME</a:t>
            </a:r>
            <a:endParaRPr lang="ru-RU"/>
          </a:p>
        </p:txBody>
      </p:sp>
      <p:sp>
        <p:nvSpPr>
          <p:cNvPr id="10" name="Текст 3">
            <a:extLst>
              <a:ext uri="{FF2B5EF4-FFF2-40B4-BE49-F238E27FC236}">
                <a16:creationId xmlns:a16="http://schemas.microsoft.com/office/drawing/2014/main" id="{515B52E7-A1A2-3F41-8DD3-782CC17B91E7}"/>
              </a:ext>
            </a:extLst>
          </p:cNvPr>
          <p:cNvSpPr>
            <a:spLocks noGrp="1"/>
          </p:cNvSpPr>
          <p:nvPr>
            <p:ph type="body" sz="quarter" idx="21" hasCustomPrompt="1"/>
          </p:nvPr>
        </p:nvSpPr>
        <p:spPr>
          <a:xfrm>
            <a:off x="6433220" y="2539926"/>
            <a:ext cx="4667171" cy="2946474"/>
          </a:xfrm>
          <a:prstGeom prst="rect">
            <a:avLst/>
          </a:prstGeom>
        </p:spPr>
        <p:txBody>
          <a:bodyPr>
            <a:normAutofit/>
          </a:bodyPr>
          <a:lstStyle>
            <a:lvl1pPr>
              <a:lnSpc>
                <a:spcPct val="100000"/>
              </a:lnSpc>
              <a:defRPr lang="en-US" sz="2000" b="0" i="0" baseline="0" dirty="0">
                <a:solidFill>
                  <a:schemeClr val="tx2"/>
                </a:solidFill>
                <a:latin typeface="+mn-lt"/>
                <a:ea typeface="Tahoma" charset="0"/>
                <a:cs typeface="Tahoma" charset="0"/>
              </a:defRPr>
            </a:lvl1pPr>
          </a:lstStyle>
          <a:p>
            <a:pPr marL="228600" lvl="0" indent="-228600">
              <a:lnSpc>
                <a:spcPct val="150000"/>
              </a:lnSpc>
            </a:pPr>
            <a:r>
              <a:rPr lang="en-US"/>
              <a:t>Body text should be 20 pt. Calibri font, 20 point font. </a:t>
            </a:r>
          </a:p>
          <a:p>
            <a:pPr marL="228600" lvl="0" indent="-228600">
              <a:lnSpc>
                <a:spcPct val="150000"/>
              </a:lnSpc>
            </a:pPr>
            <a:r>
              <a:rPr lang="en-US"/>
              <a:t>List slide titles here </a:t>
            </a:r>
          </a:p>
        </p:txBody>
      </p:sp>
      <p:sp>
        <p:nvSpPr>
          <p:cNvPr id="11" name="Rectangle 10">
            <a:extLst>
              <a:ext uri="{FF2B5EF4-FFF2-40B4-BE49-F238E27FC236}">
                <a16:creationId xmlns:a16="http://schemas.microsoft.com/office/drawing/2014/main" id="{7F14D42D-5A63-A74F-9731-ACC2094BB44B}"/>
              </a:ext>
            </a:extLst>
          </p:cNvPr>
          <p:cNvSpPr/>
          <p:nvPr userDrawn="1"/>
        </p:nvSpPr>
        <p:spPr>
          <a:xfrm>
            <a:off x="-1" y="0"/>
            <a:ext cx="50929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238112-97A0-F240-A954-859DCA5311DA}"/>
              </a:ext>
            </a:extLst>
          </p:cNvPr>
          <p:cNvSpPr/>
          <p:nvPr userDrawn="1"/>
        </p:nvSpPr>
        <p:spPr>
          <a:xfrm>
            <a:off x="5092995" y="0"/>
            <a:ext cx="3615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6">
            <a:extLst>
              <a:ext uri="{FF2B5EF4-FFF2-40B4-BE49-F238E27FC236}">
                <a16:creationId xmlns:a16="http://schemas.microsoft.com/office/drawing/2014/main" id="{40A72FDF-269D-3742-A0F9-21208C3490BA}"/>
              </a:ext>
            </a:extLst>
          </p:cNvPr>
          <p:cNvSpPr/>
          <p:nvPr userDrawn="1"/>
        </p:nvSpPr>
        <p:spPr>
          <a:xfrm>
            <a:off x="6433220" y="6088780"/>
            <a:ext cx="3157347" cy="769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5" name="Текст 3">
            <a:extLst>
              <a:ext uri="{FF2B5EF4-FFF2-40B4-BE49-F238E27FC236}">
                <a16:creationId xmlns:a16="http://schemas.microsoft.com/office/drawing/2014/main" id="{D3524864-C1E6-D343-97C2-B74777E75132}"/>
              </a:ext>
            </a:extLst>
          </p:cNvPr>
          <p:cNvSpPr>
            <a:spLocks noGrp="1"/>
          </p:cNvSpPr>
          <p:nvPr>
            <p:ph type="body" sz="quarter" idx="24" hasCustomPrompt="1"/>
          </p:nvPr>
        </p:nvSpPr>
        <p:spPr>
          <a:xfrm>
            <a:off x="6527005" y="6223407"/>
            <a:ext cx="2872176" cy="414897"/>
          </a:xfrm>
          <a:prstGeom prst="rect">
            <a:avLst/>
          </a:prstGeom>
        </p:spPr>
        <p:txBody>
          <a:bodyPr anchor="ctr">
            <a:noAutofit/>
          </a:bodyPr>
          <a:lstStyle>
            <a:lvl1pPr>
              <a:defRPr lang="en-US" sz="1600" b="1" i="0" baseline="0" dirty="0">
                <a:solidFill>
                  <a:schemeClr val="bg1"/>
                </a:solidFill>
                <a:latin typeface="+mj-lt"/>
                <a:ea typeface="Tahoma" charset="0"/>
                <a:cs typeface="Tahoma" charset="0"/>
              </a:defRPr>
            </a:lvl1pPr>
          </a:lstStyle>
          <a:p>
            <a:pPr marL="0" lvl="0" indent="0">
              <a:lnSpc>
                <a:spcPct val="150000"/>
              </a:lnSpc>
              <a:buNone/>
            </a:pPr>
            <a:r>
              <a:rPr lang="en-US"/>
              <a:t>&lt;PROJECT NAME&gt;</a:t>
            </a:r>
          </a:p>
        </p:txBody>
      </p:sp>
      <p:sp>
        <p:nvSpPr>
          <p:cNvPr id="16" name="Slide Number Placeholder 5">
            <a:extLst>
              <a:ext uri="{FF2B5EF4-FFF2-40B4-BE49-F238E27FC236}">
                <a16:creationId xmlns:a16="http://schemas.microsoft.com/office/drawing/2014/main" id="{45ADAA52-71F9-2F4E-8233-6FC3DEEB5298}"/>
              </a:ext>
            </a:extLst>
          </p:cNvPr>
          <p:cNvSpPr>
            <a:spLocks noGrp="1"/>
          </p:cNvSpPr>
          <p:nvPr>
            <p:ph type="sldNum" sz="quarter" idx="4"/>
          </p:nvPr>
        </p:nvSpPr>
        <p:spPr>
          <a:xfrm>
            <a:off x="10569284" y="6356350"/>
            <a:ext cx="7845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solidFill>
                  <a:schemeClr val="accent1"/>
                </a:solidFill>
              </a:rPr>
              <a:t>|</a:t>
            </a:r>
            <a:r>
              <a:rPr lang="en-US"/>
              <a:t> </a:t>
            </a:r>
            <a:fld id="{E1AB07C4-F4AD-C942-BAEA-67B4CA5A8891}" type="slidenum">
              <a:rPr lang="en-US" smtClean="0">
                <a:solidFill>
                  <a:schemeClr val="tx2"/>
                </a:solidFill>
              </a:rPr>
              <a:pPr/>
              <a:t>‹#›</a:t>
            </a:fld>
            <a:endParaRPr lang="en-US">
              <a:solidFill>
                <a:schemeClr val="tx2"/>
              </a:solidFill>
            </a:endParaRPr>
          </a:p>
        </p:txBody>
      </p:sp>
    </p:spTree>
    <p:extLst>
      <p:ext uri="{BB962C8B-B14F-4D97-AF65-F5344CB8AC3E}">
        <p14:creationId xmlns:p14="http://schemas.microsoft.com/office/powerpoint/2010/main" val="245273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err="1"/>
              <a:t>www.nachc.org</a:t>
            </a:r>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a:solidFill>
                  <a:schemeClr val="accent1"/>
                </a:solidFill>
              </a:rPr>
              <a:t>|</a:t>
            </a:r>
            <a:r>
              <a:rPr lang="en-US"/>
              <a:t> </a:t>
            </a:r>
            <a:fld id="{E1AB07C4-F4AD-C942-BAEA-67B4CA5A8891}" type="slidenum">
              <a:rPr lang="en-US" smtClean="0">
                <a:solidFill>
                  <a:schemeClr val="tx2"/>
                </a:solidFill>
              </a:rPr>
              <a:pPr/>
              <a:t>‹#›</a:t>
            </a:fld>
            <a:endParaRPr lang="en-US">
              <a:solidFill>
                <a:schemeClr val="tx2"/>
              </a:solidFill>
            </a:endParaRPr>
          </a:p>
        </p:txBody>
      </p:sp>
      <p:sp>
        <p:nvSpPr>
          <p:cNvPr id="8" name="Прямоугольник 11">
            <a:extLst>
              <a:ext uri="{FF2B5EF4-FFF2-40B4-BE49-F238E27FC236}">
                <a16:creationId xmlns:a16="http://schemas.microsoft.com/office/drawing/2014/main" id="{C934916A-50E5-064F-944B-712387868C4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89F4B8DF-EEF8-0B40-B697-933F84D6A6F1}"/>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a:t>ONE COLUMN </a:t>
            </a:r>
            <a:br>
              <a:rPr lang="en-US"/>
            </a:br>
            <a:r>
              <a:rPr lang="en-US"/>
              <a:t>LAYOUT</a:t>
            </a:r>
            <a:endParaRPr lang="ru-RU"/>
          </a:p>
        </p:txBody>
      </p:sp>
      <p:sp>
        <p:nvSpPr>
          <p:cNvPr id="13" name="Текст 3">
            <a:extLst>
              <a:ext uri="{FF2B5EF4-FFF2-40B4-BE49-F238E27FC236}">
                <a16:creationId xmlns:a16="http://schemas.microsoft.com/office/drawing/2014/main" id="{C7E25AE2-B775-8A49-82AD-FEAFB583FA5D}"/>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a:t>Body text should be 20 pt. Calibri font, </a:t>
            </a:r>
            <a:br>
              <a:rPr lang="en-US"/>
            </a:br>
            <a:r>
              <a:rPr lang="en-US"/>
              <a:t>20 point font. </a:t>
            </a:r>
          </a:p>
        </p:txBody>
      </p:sp>
    </p:spTree>
    <p:extLst>
      <p:ext uri="{BB962C8B-B14F-4D97-AF65-F5344CB8AC3E}">
        <p14:creationId xmlns:p14="http://schemas.microsoft.com/office/powerpoint/2010/main" val="447416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a:t>TWO COLUMN </a:t>
            </a:r>
            <a:br>
              <a:rPr lang="en-US"/>
            </a:br>
            <a:r>
              <a:rPr lang="en-US"/>
              <a:t>LAYOUT</a:t>
            </a:r>
            <a:endParaRPr lang="ru-RU"/>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a:t>Body text should be Calibri font, </a:t>
            </a:r>
            <a:br>
              <a:rPr lang="en-US"/>
            </a:br>
            <a:r>
              <a:rPr lang="en-US"/>
              <a:t>20 point font. </a:t>
            </a:r>
          </a:p>
        </p:txBody>
      </p:sp>
      <p:sp>
        <p:nvSpPr>
          <p:cNvPr id="13" name="Rectangle 12">
            <a:extLst>
              <a:ext uri="{FF2B5EF4-FFF2-40B4-BE49-F238E27FC236}">
                <a16:creationId xmlns:a16="http://schemas.microsoft.com/office/drawing/2014/main" id="{319D427D-2415-4E48-AA41-0523B6FC69BE}"/>
              </a:ext>
            </a:extLst>
          </p:cNvPr>
          <p:cNvSpPr/>
          <p:nvPr userDrawn="1"/>
        </p:nvSpPr>
        <p:spPr>
          <a:xfrm>
            <a:off x="609600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60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senter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a:t>PRESENTER</a:t>
            </a:r>
            <a:br>
              <a:rPr lang="en-US"/>
            </a:br>
            <a:r>
              <a:rPr lang="en-US"/>
              <a:t>SLIDE</a:t>
            </a:r>
            <a:endParaRPr lang="ru-RU"/>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a:t>Body text should be Calibri font, </a:t>
            </a:r>
            <a:br>
              <a:rPr lang="en-US"/>
            </a:br>
            <a:r>
              <a:rPr lang="en-US"/>
              <a:t>20 point font. </a:t>
            </a:r>
          </a:p>
        </p:txBody>
      </p:sp>
      <p:sp>
        <p:nvSpPr>
          <p:cNvPr id="6" name="Picture Placeholder 2">
            <a:extLst>
              <a:ext uri="{FF2B5EF4-FFF2-40B4-BE49-F238E27FC236}">
                <a16:creationId xmlns:a16="http://schemas.microsoft.com/office/drawing/2014/main" id="{85946DF6-DF96-764A-AC34-B353CA02ACC8}"/>
              </a:ext>
            </a:extLst>
          </p:cNvPr>
          <p:cNvSpPr>
            <a:spLocks noGrp="1"/>
          </p:cNvSpPr>
          <p:nvPr>
            <p:ph type="pic" sz="quarter" idx="23"/>
          </p:nvPr>
        </p:nvSpPr>
        <p:spPr>
          <a:xfrm>
            <a:off x="6096000" y="19084"/>
            <a:ext cx="6044723" cy="683891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Tree>
    <p:extLst>
      <p:ext uri="{BB962C8B-B14F-4D97-AF65-F5344CB8AC3E}">
        <p14:creationId xmlns:p14="http://schemas.microsoft.com/office/powerpoint/2010/main" val="2743602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Slid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err="1"/>
              <a:t>www.nachc.org</a:t>
            </a:r>
            <a:endParaRPr lang="en-US"/>
          </a:p>
        </p:txBody>
      </p:sp>
      <p:sp>
        <p:nvSpPr>
          <p:cNvPr id="5" name="Прямоугольник 11">
            <a:extLst>
              <a:ext uri="{FF2B5EF4-FFF2-40B4-BE49-F238E27FC236}">
                <a16:creationId xmlns:a16="http://schemas.microsoft.com/office/drawing/2014/main" id="{72DED438-09BB-ED44-85FB-737E8207DD2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Текст 3">
            <a:extLst>
              <a:ext uri="{FF2B5EF4-FFF2-40B4-BE49-F238E27FC236}">
                <a16:creationId xmlns:a16="http://schemas.microsoft.com/office/drawing/2014/main" id="{2A7BBD85-ACB0-3D4B-9CEE-926BDF05C8D5}"/>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a:t>Body text should be Calibri font, 20 point font. </a:t>
            </a:r>
          </a:p>
        </p:txBody>
      </p:sp>
      <p:sp>
        <p:nvSpPr>
          <p:cNvPr id="9" name="Slide Number Placeholder 5">
            <a:extLst>
              <a:ext uri="{FF2B5EF4-FFF2-40B4-BE49-F238E27FC236}">
                <a16:creationId xmlns:a16="http://schemas.microsoft.com/office/drawing/2014/main" id="{13B46809-C683-8F4C-BAEC-73C22FE85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solidFill>
                  <a:schemeClr val="accent1"/>
                </a:solidFill>
              </a:rPr>
              <a:t>|</a:t>
            </a:r>
            <a:r>
              <a:rPr lang="en-US"/>
              <a:t> </a:t>
            </a:r>
            <a:fld id="{E1AB07C4-F4AD-C942-BAEA-67B4CA5A8891}" type="slidenum">
              <a:rPr lang="en-US" smtClean="0">
                <a:solidFill>
                  <a:schemeClr val="tx2"/>
                </a:solidFill>
              </a:rPr>
              <a:pPr/>
              <a:t>‹#›</a:t>
            </a:fld>
            <a:endParaRPr lang="en-US">
              <a:solidFill>
                <a:schemeClr val="tx2"/>
              </a:solidFill>
            </a:endParaRPr>
          </a:p>
        </p:txBody>
      </p:sp>
      <p:sp>
        <p:nvSpPr>
          <p:cNvPr id="8" name="Заголовок 1">
            <a:extLst>
              <a:ext uri="{FF2B5EF4-FFF2-40B4-BE49-F238E27FC236}">
                <a16:creationId xmlns:a16="http://schemas.microsoft.com/office/drawing/2014/main" id="{4ADF77C3-A26C-D040-94C2-17B7D9C1E56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a:t>TABLE </a:t>
            </a:r>
            <a:br>
              <a:rPr lang="en-US"/>
            </a:br>
            <a:r>
              <a:rPr lang="en-US"/>
              <a:t>SLIDE</a:t>
            </a:r>
            <a:endParaRPr lang="ru-RU"/>
          </a:p>
        </p:txBody>
      </p:sp>
    </p:spTree>
    <p:extLst>
      <p:ext uri="{BB962C8B-B14F-4D97-AF65-F5344CB8AC3E}">
        <p14:creationId xmlns:p14="http://schemas.microsoft.com/office/powerpoint/2010/main" val="42910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mparison Slide">
    <p:spTree>
      <p:nvGrpSpPr>
        <p:cNvPr id="1" name=""/>
        <p:cNvGrpSpPr/>
        <p:nvPr/>
      </p:nvGrpSpPr>
      <p:grpSpPr>
        <a:xfrm>
          <a:off x="0" y="0"/>
          <a:ext cx="0" cy="0"/>
          <a:chOff x="0" y="0"/>
          <a:chExt cx="0" cy="0"/>
        </a:xfrm>
      </p:grpSpPr>
      <p:grpSp>
        <p:nvGrpSpPr>
          <p:cNvPr id="17" name="Группа 9">
            <a:extLst>
              <a:ext uri="{FF2B5EF4-FFF2-40B4-BE49-F238E27FC236}">
                <a16:creationId xmlns:a16="http://schemas.microsoft.com/office/drawing/2014/main" id="{E6C05026-895D-8B4C-80B9-FEF037B85683}"/>
              </a:ext>
            </a:extLst>
          </p:cNvPr>
          <p:cNvGrpSpPr/>
          <p:nvPr userDrawn="1"/>
        </p:nvGrpSpPr>
        <p:grpSpPr>
          <a:xfrm rot="10800000">
            <a:off x="4358080" y="-5996"/>
            <a:ext cx="3401854" cy="6858794"/>
            <a:chOff x="8704213" y="1"/>
            <a:chExt cx="6873750" cy="13717588"/>
          </a:xfrm>
        </p:grpSpPr>
        <p:sp>
          <p:nvSpPr>
            <p:cNvPr id="18" name="Прямоугольник 15">
              <a:extLst>
                <a:ext uri="{FF2B5EF4-FFF2-40B4-BE49-F238E27FC236}">
                  <a16:creationId xmlns:a16="http://schemas.microsoft.com/office/drawing/2014/main" id="{74A81914-97BD-DE48-84AD-3536981601AD}"/>
                </a:ext>
              </a:extLst>
            </p:cNvPr>
            <p:cNvSpPr/>
            <p:nvPr/>
          </p:nvSpPr>
          <p:spPr>
            <a:xfrm flipH="1">
              <a:off x="8714458" y="1"/>
              <a:ext cx="6863505" cy="6870789"/>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9" name="Прямоугольник 16">
              <a:extLst>
                <a:ext uri="{FF2B5EF4-FFF2-40B4-BE49-F238E27FC236}">
                  <a16:creationId xmlns:a16="http://schemas.microsoft.com/office/drawing/2014/main" id="{57851DB7-D658-CE4F-A218-3B57688B1005}"/>
                </a:ext>
              </a:extLst>
            </p:cNvPr>
            <p:cNvSpPr/>
            <p:nvPr/>
          </p:nvSpPr>
          <p:spPr>
            <a:xfrm flipH="1">
              <a:off x="8704213" y="6870790"/>
              <a:ext cx="6863505" cy="6846799"/>
            </a:xfrm>
            <a:prstGeom prst="rect">
              <a:avLst/>
            </a:prstGeom>
            <a:solidFill>
              <a:srgbClr val="DDD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sp>
        <p:nvSpPr>
          <p:cNvPr id="20" name="Прямоугольник 21">
            <a:extLst>
              <a:ext uri="{FF2B5EF4-FFF2-40B4-BE49-F238E27FC236}">
                <a16:creationId xmlns:a16="http://schemas.microsoft.com/office/drawing/2014/main" id="{F23DE972-A014-E346-9D13-3C8953764BBF}"/>
              </a:ext>
            </a:extLst>
          </p:cNvPr>
          <p:cNvSpPr/>
          <p:nvPr userDrawn="1"/>
        </p:nvSpPr>
        <p:spPr>
          <a:xfrm flipH="1">
            <a:off x="-1" y="0"/>
            <a:ext cx="4347936" cy="3429000"/>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Прямоугольник 22">
            <a:extLst>
              <a:ext uri="{FF2B5EF4-FFF2-40B4-BE49-F238E27FC236}">
                <a16:creationId xmlns:a16="http://schemas.microsoft.com/office/drawing/2014/main" id="{D9C9AA88-4EC3-5043-AC93-3FD9E681E84B}"/>
              </a:ext>
            </a:extLst>
          </p:cNvPr>
          <p:cNvSpPr/>
          <p:nvPr userDrawn="1"/>
        </p:nvSpPr>
        <p:spPr>
          <a:xfrm flipH="1">
            <a:off x="0" y="3429001"/>
            <a:ext cx="4353008" cy="3429000"/>
          </a:xfrm>
          <a:prstGeom prst="rect">
            <a:avLst/>
          </a:prstGeom>
          <a:solidFill>
            <a:srgbClr val="DDDDDD">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2" name="Прямоугольник 6">
            <a:extLst>
              <a:ext uri="{FF2B5EF4-FFF2-40B4-BE49-F238E27FC236}">
                <a16:creationId xmlns:a16="http://schemas.microsoft.com/office/drawing/2014/main" id="{50B5BC94-33BA-4A48-99A8-0A15C14ECE1A}"/>
              </a:ext>
            </a:extLst>
          </p:cNvPr>
          <p:cNvSpPr/>
          <p:nvPr userDrawn="1"/>
        </p:nvSpPr>
        <p:spPr>
          <a:xfrm flipH="1">
            <a:off x="0" y="826158"/>
            <a:ext cx="164552" cy="5205684"/>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2438522" rtl="0" eaLnBrk="1" latinLnBrk="0" hangingPunct="1">
              <a:defRPr sz="4800" kern="1200">
                <a:solidFill>
                  <a:schemeClr val="lt1"/>
                </a:solidFill>
                <a:latin typeface="+mn-lt"/>
                <a:ea typeface="+mn-ea"/>
                <a:cs typeface="+mn-cs"/>
              </a:defRPr>
            </a:lvl1pPr>
            <a:lvl2pPr marL="1219261" algn="l" defTabSz="2438522" rtl="0" eaLnBrk="1" latinLnBrk="0" hangingPunct="1">
              <a:defRPr sz="4800" kern="1200">
                <a:solidFill>
                  <a:schemeClr val="lt1"/>
                </a:solidFill>
                <a:latin typeface="+mn-lt"/>
                <a:ea typeface="+mn-ea"/>
                <a:cs typeface="+mn-cs"/>
              </a:defRPr>
            </a:lvl2pPr>
            <a:lvl3pPr marL="2438522" algn="l" defTabSz="2438522" rtl="0" eaLnBrk="1" latinLnBrk="0" hangingPunct="1">
              <a:defRPr sz="4800" kern="1200">
                <a:solidFill>
                  <a:schemeClr val="lt1"/>
                </a:solidFill>
                <a:latin typeface="+mn-lt"/>
                <a:ea typeface="+mn-ea"/>
                <a:cs typeface="+mn-cs"/>
              </a:defRPr>
            </a:lvl3pPr>
            <a:lvl4pPr marL="3657783" algn="l" defTabSz="2438522" rtl="0" eaLnBrk="1" latinLnBrk="0" hangingPunct="1">
              <a:defRPr sz="4800" kern="1200">
                <a:solidFill>
                  <a:schemeClr val="lt1"/>
                </a:solidFill>
                <a:latin typeface="+mn-lt"/>
                <a:ea typeface="+mn-ea"/>
                <a:cs typeface="+mn-cs"/>
              </a:defRPr>
            </a:lvl4pPr>
            <a:lvl5pPr marL="4877044" algn="l" defTabSz="2438522" rtl="0" eaLnBrk="1" latinLnBrk="0" hangingPunct="1">
              <a:defRPr sz="4800" kern="1200">
                <a:solidFill>
                  <a:schemeClr val="lt1"/>
                </a:solidFill>
                <a:latin typeface="+mn-lt"/>
                <a:ea typeface="+mn-ea"/>
                <a:cs typeface="+mn-cs"/>
              </a:defRPr>
            </a:lvl5pPr>
            <a:lvl6pPr marL="6096305" algn="l" defTabSz="2438522" rtl="0" eaLnBrk="1" latinLnBrk="0" hangingPunct="1">
              <a:defRPr sz="4800" kern="1200">
                <a:solidFill>
                  <a:schemeClr val="lt1"/>
                </a:solidFill>
                <a:latin typeface="+mn-lt"/>
                <a:ea typeface="+mn-ea"/>
                <a:cs typeface="+mn-cs"/>
              </a:defRPr>
            </a:lvl6pPr>
            <a:lvl7pPr marL="7315566" algn="l" defTabSz="2438522" rtl="0" eaLnBrk="1" latinLnBrk="0" hangingPunct="1">
              <a:defRPr sz="4800" kern="1200">
                <a:solidFill>
                  <a:schemeClr val="lt1"/>
                </a:solidFill>
                <a:latin typeface="+mn-lt"/>
                <a:ea typeface="+mn-ea"/>
                <a:cs typeface="+mn-cs"/>
              </a:defRPr>
            </a:lvl7pPr>
            <a:lvl8pPr marL="8534827" algn="l" defTabSz="2438522" rtl="0" eaLnBrk="1" latinLnBrk="0" hangingPunct="1">
              <a:defRPr sz="4800" kern="1200">
                <a:solidFill>
                  <a:schemeClr val="lt1"/>
                </a:solidFill>
                <a:latin typeface="+mn-lt"/>
                <a:ea typeface="+mn-ea"/>
                <a:cs typeface="+mn-cs"/>
              </a:defRPr>
            </a:lvl8pPr>
            <a:lvl9pPr marL="9754088" algn="l" defTabSz="2438522" rtl="0" eaLnBrk="1" latinLnBrk="0" hangingPunct="1">
              <a:defRPr sz="4800" kern="1200">
                <a:solidFill>
                  <a:schemeClr val="lt1"/>
                </a:solidFill>
                <a:latin typeface="+mn-lt"/>
                <a:ea typeface="+mn-ea"/>
                <a:cs typeface="+mn-cs"/>
              </a:defRPr>
            </a:lvl9pPr>
          </a:lstStyle>
          <a:p>
            <a:pPr lvl="0" algn="ctr"/>
            <a:endParaRPr lang="ru-RU"/>
          </a:p>
        </p:txBody>
      </p:sp>
      <p:sp>
        <p:nvSpPr>
          <p:cNvPr id="23" name="Прямоугольник 18">
            <a:extLst>
              <a:ext uri="{FF2B5EF4-FFF2-40B4-BE49-F238E27FC236}">
                <a16:creationId xmlns:a16="http://schemas.microsoft.com/office/drawing/2014/main" id="{C7078C5C-756F-7C4F-92C6-1BAC1790B151}"/>
              </a:ext>
            </a:extLst>
          </p:cNvPr>
          <p:cNvSpPr/>
          <p:nvPr userDrawn="1"/>
        </p:nvSpPr>
        <p:spPr>
          <a:xfrm flipH="1">
            <a:off x="7754863" y="0"/>
            <a:ext cx="4414791" cy="3429672"/>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4" name="Прямоугольник 19">
            <a:extLst>
              <a:ext uri="{FF2B5EF4-FFF2-40B4-BE49-F238E27FC236}">
                <a16:creationId xmlns:a16="http://schemas.microsoft.com/office/drawing/2014/main" id="{4B4D1459-27E3-0947-A308-088C7290BAEE}"/>
              </a:ext>
            </a:extLst>
          </p:cNvPr>
          <p:cNvSpPr/>
          <p:nvPr userDrawn="1"/>
        </p:nvSpPr>
        <p:spPr>
          <a:xfrm flipH="1">
            <a:off x="7754861" y="3423401"/>
            <a:ext cx="4437137" cy="3434599"/>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6" name="Текст 3">
            <a:extLst>
              <a:ext uri="{FF2B5EF4-FFF2-40B4-BE49-F238E27FC236}">
                <a16:creationId xmlns:a16="http://schemas.microsoft.com/office/drawing/2014/main" id="{F08DBDA6-04E8-784F-A219-EE4617E8A290}"/>
              </a:ext>
            </a:extLst>
          </p:cNvPr>
          <p:cNvSpPr>
            <a:spLocks noGrp="1"/>
          </p:cNvSpPr>
          <p:nvPr>
            <p:ph type="body" sz="quarter" idx="21" hasCustomPrompt="1"/>
          </p:nvPr>
        </p:nvSpPr>
        <p:spPr>
          <a:xfrm>
            <a:off x="603390"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a:t>Body text should be Calibri font, 20 point font. </a:t>
            </a:r>
          </a:p>
        </p:txBody>
      </p:sp>
      <p:sp>
        <p:nvSpPr>
          <p:cNvPr id="25" name="Текст 3">
            <a:extLst>
              <a:ext uri="{FF2B5EF4-FFF2-40B4-BE49-F238E27FC236}">
                <a16:creationId xmlns:a16="http://schemas.microsoft.com/office/drawing/2014/main" id="{3C4A345F-4B46-4F4F-AF41-26C760D86133}"/>
              </a:ext>
            </a:extLst>
          </p:cNvPr>
          <p:cNvSpPr>
            <a:spLocks noGrp="1"/>
          </p:cNvSpPr>
          <p:nvPr>
            <p:ph type="body" sz="quarter" idx="22" hasCustomPrompt="1"/>
          </p:nvPr>
        </p:nvSpPr>
        <p:spPr>
          <a:xfrm>
            <a:off x="8216301" y="4079721"/>
            <a:ext cx="3224331" cy="1831982"/>
          </a:xfrm>
          <a:prstGeom prst="rect">
            <a:avLst/>
          </a:prstGeom>
        </p:spPr>
        <p:txBody>
          <a:bodyPr>
            <a:normAutofit/>
          </a:bodyPr>
          <a:lstStyle>
            <a:lvl1pPr>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a:t>Body text should be Calibri font, 20 point font. </a:t>
            </a:r>
          </a:p>
        </p:txBody>
      </p:sp>
      <p:sp>
        <p:nvSpPr>
          <p:cNvPr id="26" name="Текст 3">
            <a:extLst>
              <a:ext uri="{FF2B5EF4-FFF2-40B4-BE49-F238E27FC236}">
                <a16:creationId xmlns:a16="http://schemas.microsoft.com/office/drawing/2014/main" id="{CAA10D4B-CF70-3949-A8EE-FF084D4BE073}"/>
              </a:ext>
            </a:extLst>
          </p:cNvPr>
          <p:cNvSpPr>
            <a:spLocks noGrp="1"/>
          </p:cNvSpPr>
          <p:nvPr>
            <p:ph type="body" sz="quarter" idx="23" hasCustomPrompt="1"/>
          </p:nvPr>
        </p:nvSpPr>
        <p:spPr>
          <a:xfrm>
            <a:off x="4622498"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a:t>Body text should be Calibri font, 20 point font. </a:t>
            </a:r>
          </a:p>
        </p:txBody>
      </p:sp>
      <p:sp>
        <p:nvSpPr>
          <p:cNvPr id="27" name="Текст 3">
            <a:extLst>
              <a:ext uri="{FF2B5EF4-FFF2-40B4-BE49-F238E27FC236}">
                <a16:creationId xmlns:a16="http://schemas.microsoft.com/office/drawing/2014/main" id="{A44B44E9-E1F8-694E-82B2-831B0049499B}"/>
              </a:ext>
            </a:extLst>
          </p:cNvPr>
          <p:cNvSpPr>
            <a:spLocks noGrp="1"/>
          </p:cNvSpPr>
          <p:nvPr>
            <p:ph type="body" sz="quarter" idx="24" hasCustomPrompt="1"/>
          </p:nvPr>
        </p:nvSpPr>
        <p:spPr>
          <a:xfrm>
            <a:off x="8230916"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a:t>Body text should be Calibri font, 20 point font. </a:t>
            </a:r>
          </a:p>
        </p:txBody>
      </p:sp>
      <p:sp>
        <p:nvSpPr>
          <p:cNvPr id="28" name="Текст 3">
            <a:extLst>
              <a:ext uri="{FF2B5EF4-FFF2-40B4-BE49-F238E27FC236}">
                <a16:creationId xmlns:a16="http://schemas.microsoft.com/office/drawing/2014/main" id="{788537A6-35FC-7E4B-BC9F-ED0D40091BA4}"/>
              </a:ext>
            </a:extLst>
          </p:cNvPr>
          <p:cNvSpPr>
            <a:spLocks noGrp="1"/>
          </p:cNvSpPr>
          <p:nvPr>
            <p:ph type="body" sz="quarter" idx="25" hasCustomPrompt="1"/>
          </p:nvPr>
        </p:nvSpPr>
        <p:spPr>
          <a:xfrm>
            <a:off x="4590599" y="772995"/>
            <a:ext cx="301168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a:t>Body text should be Calibri font, 20 point font. </a:t>
            </a:r>
          </a:p>
        </p:txBody>
      </p:sp>
      <p:sp>
        <p:nvSpPr>
          <p:cNvPr id="29" name="Текст 3">
            <a:extLst>
              <a:ext uri="{FF2B5EF4-FFF2-40B4-BE49-F238E27FC236}">
                <a16:creationId xmlns:a16="http://schemas.microsoft.com/office/drawing/2014/main" id="{9902FD71-B81F-B64F-9889-B8339E2DD79B}"/>
              </a:ext>
            </a:extLst>
          </p:cNvPr>
          <p:cNvSpPr>
            <a:spLocks noGrp="1"/>
          </p:cNvSpPr>
          <p:nvPr>
            <p:ph type="body" sz="quarter" idx="26" hasCustomPrompt="1"/>
          </p:nvPr>
        </p:nvSpPr>
        <p:spPr>
          <a:xfrm>
            <a:off x="603390"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a:t>Body text should be Calibri font, 20 point font. </a:t>
            </a:r>
          </a:p>
        </p:txBody>
      </p:sp>
    </p:spTree>
    <p:extLst>
      <p:ext uri="{BB962C8B-B14F-4D97-AF65-F5344CB8AC3E}">
        <p14:creationId xmlns:p14="http://schemas.microsoft.com/office/powerpoint/2010/main" val="200985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043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5FEC233-66DD-B941-8976-C4B36DCACD74}"/>
              </a:ext>
            </a:extLst>
          </p:cNvPr>
          <p:cNvPicPr>
            <a:picLocks noChangeAspect="1"/>
          </p:cNvPicPr>
          <p:nvPr userDrawn="1"/>
        </p:nvPicPr>
        <p:blipFill>
          <a:blip r:embed="rId17"/>
          <a:stretch>
            <a:fillRect/>
          </a:stretch>
        </p:blipFill>
        <p:spPr>
          <a:xfrm>
            <a:off x="838200" y="6353489"/>
            <a:ext cx="1387613" cy="367986"/>
          </a:xfrm>
          <a:prstGeom prst="rect">
            <a:avLst/>
          </a:prstGeom>
        </p:spPr>
      </p:pic>
      <p:sp>
        <p:nvSpPr>
          <p:cNvPr id="7" name="Footer Placeholder 4">
            <a:extLst>
              <a:ext uri="{FF2B5EF4-FFF2-40B4-BE49-F238E27FC236}">
                <a16:creationId xmlns:a16="http://schemas.microsoft.com/office/drawing/2014/main" id="{C5DC931E-A09F-0545-B2E3-1D5A1D03461F}"/>
              </a:ext>
            </a:extLst>
          </p:cNvPr>
          <p:cNvSpPr>
            <a:spLocks noGrp="1"/>
          </p:cNvSpPr>
          <p:nvPr>
            <p:ph type="ftr" sz="quarter" idx="3"/>
          </p:nvPr>
        </p:nvSpPr>
        <p:spPr>
          <a:xfrm>
            <a:off x="4907868" y="6356350"/>
            <a:ext cx="2376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err="1"/>
              <a:t>www.nachc.org</a:t>
            </a:r>
            <a:endParaRPr lang="en-US"/>
          </a:p>
        </p:txBody>
      </p:sp>
      <p:sp>
        <p:nvSpPr>
          <p:cNvPr id="9" name="Slide Number Placeholder 5">
            <a:extLst>
              <a:ext uri="{FF2B5EF4-FFF2-40B4-BE49-F238E27FC236}">
                <a16:creationId xmlns:a16="http://schemas.microsoft.com/office/drawing/2014/main" id="{081E48BF-90CA-994C-965C-1FA0D6B3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solidFill>
                  <a:schemeClr val="accent1"/>
                </a:solidFill>
              </a:rPr>
              <a:t>|</a:t>
            </a:r>
            <a:r>
              <a:rPr lang="en-US"/>
              <a:t> </a:t>
            </a:r>
            <a:fld id="{E1AB07C4-F4AD-C942-BAEA-67B4CA5A8891}" type="slidenum">
              <a:rPr lang="en-US" smtClean="0">
                <a:solidFill>
                  <a:schemeClr val="tx2"/>
                </a:solidFill>
              </a:rPr>
              <a:pPr/>
              <a:t>‹#›</a:t>
            </a:fld>
            <a:endParaRPr lang="en-US">
              <a:solidFill>
                <a:schemeClr val="tx2"/>
              </a:solidFill>
            </a:endParaRPr>
          </a:p>
        </p:txBody>
      </p:sp>
      <p:pic>
        <p:nvPicPr>
          <p:cNvPr id="6" name="Picture 5">
            <a:extLst>
              <a:ext uri="{FF2B5EF4-FFF2-40B4-BE49-F238E27FC236}">
                <a16:creationId xmlns:a16="http://schemas.microsoft.com/office/drawing/2014/main" id="{C485C8E1-E059-D648-836C-F9CA8193E5C8}"/>
              </a:ext>
            </a:extLst>
          </p:cNvPr>
          <p:cNvPicPr>
            <a:picLocks noChangeAspect="1"/>
          </p:cNvPicPr>
          <p:nvPr userDrawn="1"/>
        </p:nvPicPr>
        <p:blipFill>
          <a:blip r:embed="rId18"/>
          <a:stretch>
            <a:fillRect/>
          </a:stretch>
        </p:blipFill>
        <p:spPr>
          <a:xfrm>
            <a:off x="10128448" y="6453336"/>
            <a:ext cx="792088" cy="185206"/>
          </a:xfrm>
          <a:prstGeom prst="rect">
            <a:avLst/>
          </a:prstGeom>
        </p:spPr>
      </p:pic>
      <p:sp>
        <p:nvSpPr>
          <p:cNvPr id="10" name="Footer Placeholder 4">
            <a:extLst>
              <a:ext uri="{FF2B5EF4-FFF2-40B4-BE49-F238E27FC236}">
                <a16:creationId xmlns:a16="http://schemas.microsoft.com/office/drawing/2014/main" id="{FE1B591C-B8C8-8A43-982E-E208946E70F3}"/>
              </a:ext>
            </a:extLst>
          </p:cNvPr>
          <p:cNvSpPr txBox="1">
            <a:spLocks/>
          </p:cNvSpPr>
          <p:nvPr userDrawn="1"/>
        </p:nvSpPr>
        <p:spPr>
          <a:xfrm>
            <a:off x="8760296" y="6363376"/>
            <a:ext cx="206541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solidFill>
              </a:rPr>
              <a:t>@NACHC</a:t>
            </a:r>
          </a:p>
        </p:txBody>
      </p:sp>
    </p:spTree>
    <p:extLst>
      <p:ext uri="{BB962C8B-B14F-4D97-AF65-F5344CB8AC3E}">
        <p14:creationId xmlns:p14="http://schemas.microsoft.com/office/powerpoint/2010/main" val="1769901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82" r:id="rId15"/>
  </p:sldLayoutIdLs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17534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Lst>
  <p:hf hdr="0" ftr="0" dt="0"/>
  <p:txStyles>
    <p:titleStyle>
      <a:lvl1pPr algn="ctr" defTabSz="914400" rtl="0" eaLnBrk="1" latinLnBrk="0" hangingPunct="1">
        <a:lnSpc>
          <a:spcPct val="90000"/>
        </a:lnSpc>
        <a:spcBef>
          <a:spcPct val="0"/>
        </a:spcBef>
        <a:buNone/>
        <a:defRPr sz="4400" kern="1200">
          <a:solidFill>
            <a:schemeClr val="bg1"/>
          </a:solidFill>
          <a:latin typeface="Open Sans" charset="0"/>
          <a:ea typeface="Open Sans" charset="0"/>
          <a:cs typeface="Open Sans"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nachc-cad.github.io/hiv-cds/pages/navbar/resources/smart-on-fhir-examples/SmartOnFhirExamples.html"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greshje/lforms-demo"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hyperlink" Target="http://localhost:8080/lforms-examples/pages/questionnaire/hiv-cds/HivCdsQuestionnaire.html" TargetMode="External"/><Relationship Id="rId3" Type="http://schemas.openxmlformats.org/officeDocument/2006/relationships/hyperlink" Target="https://github.com/cqframework/hiv-cds/blob/master/input/pagecontent/getting-started.md" TargetMode="External"/><Relationship Id="rId7" Type="http://schemas.openxmlformats.org/officeDocument/2006/relationships/hyperlink" Target="https://github.com/greshje/lforms-demo" TargetMode="External"/><Relationship Id="rId2" Type="http://schemas.openxmlformats.org/officeDocument/2006/relationships/hyperlink" Target="https://github.com/cqframework/hiv-cds" TargetMode="External"/><Relationship Id="rId1" Type="http://schemas.openxmlformats.org/officeDocument/2006/relationships/slideLayout" Target="../slideLayouts/slideLayout5.xml"/><Relationship Id="rId6" Type="http://schemas.openxmlformats.org/officeDocument/2006/relationships/hyperlink" Target="https://nachc-cad.github.io/hiv-cds/pages/navbar/resources/smart-on-fhir-examples/SmartOnFhirExamples.html" TargetMode="External"/><Relationship Id="rId5" Type="http://schemas.openxmlformats.org/officeDocument/2006/relationships/hyperlink" Target="https://lhcforms.nlm.nih.gov/sdc" TargetMode="External"/><Relationship Id="rId10" Type="http://schemas.openxmlformats.org/officeDocument/2006/relationships/hyperlink" Target="http://localhost:8080/lforms-examples/pages/questionnaire/hiv-cds/smart/launch.html" TargetMode="External"/><Relationship Id="rId4" Type="http://schemas.openxmlformats.org/officeDocument/2006/relationships/hyperlink" Target="https://github.com/lhncbc/lforms-fhir-app" TargetMode="External"/><Relationship Id="rId9" Type="http://schemas.openxmlformats.org/officeDocument/2006/relationships/hyperlink" Target="https://launch.smarthealthit.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a:t>
            </a:fld>
            <a:endParaRPr lang="en-US" dirty="0">
              <a:solidFill>
                <a:schemeClr val="tx2"/>
              </a:solidFill>
            </a:endParaRPr>
          </a:p>
        </p:txBody>
      </p:sp>
      <p:sp>
        <p:nvSpPr>
          <p:cNvPr id="4" name="Title 1">
            <a:extLst>
              <a:ext uri="{FF2B5EF4-FFF2-40B4-BE49-F238E27FC236}">
                <a16:creationId xmlns:a16="http://schemas.microsoft.com/office/drawing/2014/main" id="{6FEE2EB8-66F2-46EF-8365-890F1A260A64}"/>
              </a:ext>
            </a:extLst>
          </p:cNvPr>
          <p:cNvSpPr>
            <a:spLocks noGrp="1"/>
          </p:cNvSpPr>
          <p:nvPr>
            <p:ph type="title"/>
          </p:nvPr>
        </p:nvSpPr>
        <p:spPr>
          <a:xfrm>
            <a:off x="457200" y="136525"/>
            <a:ext cx="11582400" cy="1215273"/>
          </a:xfrm>
        </p:spPr>
        <p:txBody>
          <a:bodyPr/>
          <a:lstStyle/>
          <a:p>
            <a:pPr algn="ctr"/>
            <a:r>
              <a:rPr lang="en-US" dirty="0"/>
              <a:t>CDS HIV </a:t>
            </a:r>
            <a:r>
              <a:rPr lang="en-US" dirty="0" err="1"/>
              <a:t>Connectathon</a:t>
            </a:r>
            <a:br>
              <a:rPr lang="en-US" dirty="0"/>
            </a:br>
            <a:r>
              <a:rPr lang="en-US" dirty="0"/>
              <a:t>September 2022 </a:t>
            </a:r>
            <a:br>
              <a:rPr lang="en-US" dirty="0"/>
            </a:br>
            <a:endParaRPr lang="en-US" sz="1600" b="0" dirty="0">
              <a:solidFill>
                <a:schemeClr val="bg1">
                  <a:lumMod val="50000"/>
                </a:schemeClr>
              </a:solidFill>
            </a:endParaRPr>
          </a:p>
        </p:txBody>
      </p:sp>
    </p:spTree>
    <p:extLst>
      <p:ext uri="{BB962C8B-B14F-4D97-AF65-F5344CB8AC3E}">
        <p14:creationId xmlns:p14="http://schemas.microsoft.com/office/powerpoint/2010/main" val="3772414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E5E7CF-4ABD-95AC-04D1-25E0D81D4A05}"/>
              </a:ext>
            </a:extLst>
          </p:cNvPr>
          <p:cNvSpPr>
            <a:spLocks noGrp="1"/>
          </p:cNvSpPr>
          <p:nvPr>
            <p:ph type="ftr" sz="quarter" idx="11"/>
          </p:nvPr>
        </p:nvSpPr>
        <p:spPr/>
        <p:txBody>
          <a:bodyPr/>
          <a:lstStyle/>
          <a:p>
            <a:r>
              <a:rPr lang="en-US"/>
              <a:t>www.nachc.org</a:t>
            </a:r>
          </a:p>
        </p:txBody>
      </p:sp>
      <p:sp>
        <p:nvSpPr>
          <p:cNvPr id="3" name="Slide Number Placeholder 2">
            <a:extLst>
              <a:ext uri="{FF2B5EF4-FFF2-40B4-BE49-F238E27FC236}">
                <a16:creationId xmlns:a16="http://schemas.microsoft.com/office/drawing/2014/main" id="{CF402C70-2305-5F07-C861-888BDB881896}"/>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10</a:t>
            </a:fld>
            <a:endParaRPr lang="en-US">
              <a:solidFill>
                <a:schemeClr val="tx2"/>
              </a:solidFill>
            </a:endParaRPr>
          </a:p>
        </p:txBody>
      </p:sp>
      <p:sp>
        <p:nvSpPr>
          <p:cNvPr id="7" name="TextBox 6">
            <a:extLst>
              <a:ext uri="{FF2B5EF4-FFF2-40B4-BE49-F238E27FC236}">
                <a16:creationId xmlns:a16="http://schemas.microsoft.com/office/drawing/2014/main" id="{C6486C5C-7072-575F-DD7B-422461429A48}"/>
              </a:ext>
            </a:extLst>
          </p:cNvPr>
          <p:cNvSpPr txBox="1"/>
          <p:nvPr/>
        </p:nvSpPr>
        <p:spPr>
          <a:xfrm>
            <a:off x="473528" y="244256"/>
            <a:ext cx="11600283" cy="646331"/>
          </a:xfrm>
          <a:prstGeom prst="rect">
            <a:avLst/>
          </a:prstGeom>
          <a:noFill/>
        </p:spPr>
        <p:txBody>
          <a:bodyPr wrap="square">
            <a:spAutoFit/>
          </a:bodyPr>
          <a:lstStyle/>
          <a:p>
            <a:pPr algn="l"/>
            <a:r>
              <a:rPr lang="en-US" b="0" i="0" dirty="0">
                <a:solidFill>
                  <a:srgbClr val="3366FF"/>
                </a:solidFill>
                <a:effectLst/>
                <a:latin typeface="-apple-system"/>
              </a:rPr>
              <a:t>SMART on </a:t>
            </a:r>
            <a:r>
              <a:rPr lang="en-US" b="0" i="0" dirty="0" err="1">
                <a:solidFill>
                  <a:srgbClr val="3366FF"/>
                </a:solidFill>
                <a:effectLst/>
                <a:latin typeface="-apple-system"/>
              </a:rPr>
              <a:t>FHIR</a:t>
            </a:r>
            <a:r>
              <a:rPr lang="en-US" b="0" i="0" dirty="0">
                <a:solidFill>
                  <a:srgbClr val="3366FF"/>
                </a:solidFill>
                <a:effectLst/>
                <a:latin typeface="-apple-system"/>
              </a:rPr>
              <a:t> Examples are here:</a:t>
            </a:r>
            <a:endParaRPr lang="en-US" b="0" i="0" dirty="0">
              <a:effectLst/>
              <a:latin typeface="-apple-system"/>
            </a:endParaRPr>
          </a:p>
          <a:p>
            <a:pPr algn="l"/>
            <a:r>
              <a:rPr lang="en-US" b="0" i="0" u="none" strike="noStrike" dirty="0">
                <a:solidFill>
                  <a:srgbClr val="0052CC"/>
                </a:solidFill>
                <a:effectLst/>
                <a:latin typeface="-apple-system"/>
                <a:hlinkClick r:id="rId2"/>
              </a:rPr>
              <a:t>https://nachc-cad.github.io/hiv-cds/pages/navbar/resources/smart-on-fhir-examples/SmartOnFhirExamples.html</a:t>
            </a:r>
            <a:endParaRPr lang="en-US" b="0" i="0" dirty="0">
              <a:solidFill>
                <a:srgbClr val="091E42"/>
              </a:solidFill>
              <a:effectLst/>
              <a:latin typeface="-apple-system"/>
            </a:endParaRPr>
          </a:p>
        </p:txBody>
      </p:sp>
      <p:pic>
        <p:nvPicPr>
          <p:cNvPr id="1026" name="Picture 2">
            <a:extLst>
              <a:ext uri="{FF2B5EF4-FFF2-40B4-BE49-F238E27FC236}">
                <a16:creationId xmlns:a16="http://schemas.microsoft.com/office/drawing/2014/main" id="{C55B4F07-04F4-5F25-E4DD-EA8B55EB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163" y="1030551"/>
            <a:ext cx="7947673" cy="520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368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7B059F-44FD-2725-65B3-0F4D349BA0C3}"/>
              </a:ext>
            </a:extLst>
          </p:cNvPr>
          <p:cNvSpPr>
            <a:spLocks noGrp="1"/>
          </p:cNvSpPr>
          <p:nvPr>
            <p:ph type="ftr" sz="quarter" idx="11"/>
          </p:nvPr>
        </p:nvSpPr>
        <p:spPr/>
        <p:txBody>
          <a:bodyPr/>
          <a:lstStyle/>
          <a:p>
            <a:r>
              <a:rPr lang="en-US"/>
              <a:t>www.nachc.org</a:t>
            </a:r>
          </a:p>
        </p:txBody>
      </p:sp>
      <p:sp>
        <p:nvSpPr>
          <p:cNvPr id="3" name="Slide Number Placeholder 2">
            <a:extLst>
              <a:ext uri="{FF2B5EF4-FFF2-40B4-BE49-F238E27FC236}">
                <a16:creationId xmlns:a16="http://schemas.microsoft.com/office/drawing/2014/main" id="{B9393255-0A6D-4322-3858-15C426B09320}"/>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11</a:t>
            </a:fld>
            <a:endParaRPr lang="en-US">
              <a:solidFill>
                <a:schemeClr val="tx2"/>
              </a:solidFill>
            </a:endParaRPr>
          </a:p>
        </p:txBody>
      </p:sp>
      <p:sp>
        <p:nvSpPr>
          <p:cNvPr id="7" name="TextBox 6">
            <a:extLst>
              <a:ext uri="{FF2B5EF4-FFF2-40B4-BE49-F238E27FC236}">
                <a16:creationId xmlns:a16="http://schemas.microsoft.com/office/drawing/2014/main" id="{71FD8C3B-FF0F-F144-2320-503F422C6AA4}"/>
              </a:ext>
            </a:extLst>
          </p:cNvPr>
          <p:cNvSpPr txBox="1"/>
          <p:nvPr/>
        </p:nvSpPr>
        <p:spPr>
          <a:xfrm>
            <a:off x="286917" y="269329"/>
            <a:ext cx="6097554" cy="646331"/>
          </a:xfrm>
          <a:prstGeom prst="rect">
            <a:avLst/>
          </a:prstGeom>
          <a:noFill/>
        </p:spPr>
        <p:txBody>
          <a:bodyPr wrap="square">
            <a:spAutoFit/>
          </a:bodyPr>
          <a:lstStyle/>
          <a:p>
            <a:pPr algn="l"/>
            <a:r>
              <a:rPr lang="en-US" b="0" i="0" dirty="0">
                <a:solidFill>
                  <a:srgbClr val="3366FF"/>
                </a:solidFill>
                <a:effectLst/>
                <a:latin typeface="-apple-system"/>
              </a:rPr>
              <a:t>HIV Questionnaire Rendered Using </a:t>
            </a:r>
            <a:r>
              <a:rPr lang="en-US" b="0" i="0" dirty="0" err="1">
                <a:solidFill>
                  <a:srgbClr val="3366FF"/>
                </a:solidFill>
                <a:effectLst/>
                <a:latin typeface="-apple-system"/>
              </a:rPr>
              <a:t>LHC</a:t>
            </a:r>
            <a:r>
              <a:rPr lang="en-US" b="0" i="0" dirty="0">
                <a:solidFill>
                  <a:srgbClr val="3366FF"/>
                </a:solidFill>
                <a:effectLst/>
                <a:latin typeface="-apple-system"/>
              </a:rPr>
              <a:t>-Forms (</a:t>
            </a:r>
            <a:r>
              <a:rPr lang="en-US" b="0" i="0" dirty="0" err="1">
                <a:solidFill>
                  <a:srgbClr val="3366FF"/>
                </a:solidFill>
                <a:effectLst/>
                <a:latin typeface="-apple-system"/>
              </a:rPr>
              <a:t>LForms</a:t>
            </a:r>
            <a:r>
              <a:rPr lang="en-US" b="0" i="0" dirty="0">
                <a:solidFill>
                  <a:srgbClr val="3366FF"/>
                </a:solidFill>
                <a:effectLst/>
                <a:latin typeface="-apple-system"/>
              </a:rPr>
              <a:t>) is here:</a:t>
            </a:r>
            <a:endParaRPr lang="en-US" b="0" i="0" dirty="0">
              <a:effectLst/>
              <a:latin typeface="-apple-system"/>
            </a:endParaRPr>
          </a:p>
          <a:p>
            <a:pPr algn="l"/>
            <a:r>
              <a:rPr lang="en-US" b="0" i="0" u="none" strike="noStrike" dirty="0">
                <a:solidFill>
                  <a:srgbClr val="0052CC"/>
                </a:solidFill>
                <a:effectLst/>
                <a:latin typeface="-apple-system"/>
                <a:hlinkClick r:id="rId2"/>
              </a:rPr>
              <a:t>https://github.com/greshje/lforms-demo</a:t>
            </a:r>
            <a:endParaRPr lang="en-US" b="0" i="0" dirty="0">
              <a:solidFill>
                <a:srgbClr val="091E42"/>
              </a:solidFill>
              <a:effectLst/>
              <a:latin typeface="-apple-system"/>
            </a:endParaRPr>
          </a:p>
        </p:txBody>
      </p:sp>
      <p:pic>
        <p:nvPicPr>
          <p:cNvPr id="2050" name="Picture 2">
            <a:extLst>
              <a:ext uri="{FF2B5EF4-FFF2-40B4-BE49-F238E27FC236}">
                <a16:creationId xmlns:a16="http://schemas.microsoft.com/office/drawing/2014/main" id="{AB09A9D8-0474-0221-B239-2AE5EE9FE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608" y="1051316"/>
            <a:ext cx="8914784" cy="5169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6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12</a:t>
            </a:fld>
            <a:endParaRPr lang="en-US" dirty="0">
              <a:solidFill>
                <a:schemeClr val="tx2"/>
              </a:solidFill>
            </a:endParaRPr>
          </a:p>
        </p:txBody>
      </p:sp>
      <p:pic>
        <p:nvPicPr>
          <p:cNvPr id="3076" name="Picture 4" descr="That&amp;#39;s a wrap for 2019! | Edinburgh Short Film Festival">
            <a:extLst>
              <a:ext uri="{FF2B5EF4-FFF2-40B4-BE49-F238E27FC236}">
                <a16:creationId xmlns:a16="http://schemas.microsoft.com/office/drawing/2014/main" id="{70E5F623-249D-4BE9-A9EA-F337F9F49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98"/>
            <a:ext cx="12213240" cy="68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87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0080" y="325369"/>
            <a:ext cx="4368602" cy="1956841"/>
          </a:xfrm>
          <a:prstGeom prst="rect">
            <a:avLst/>
          </a:prstGeom>
        </p:spPr>
        <p:txBody>
          <a:bodyPr vert="horz" lIns="91440" tIns="45720" rIns="91440" bIns="45720" rtlCol="0" anchor="b">
            <a:normAutofit/>
          </a:bodyPr>
          <a:lstStyle/>
          <a:p>
            <a:r>
              <a:rPr lang="en-US" sz="5400" dirty="0">
                <a:solidFill>
                  <a:schemeClr val="tx1"/>
                </a:solidFill>
                <a:latin typeface="+mj-lt"/>
                <a:ea typeface="+mj-ea"/>
                <a:cs typeface="+mj-cs"/>
              </a:rPr>
              <a:t>Who am I?</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p:cNvSpPr>
            <a:spLocks noGrp="1"/>
          </p:cNvSpPr>
          <p:nvPr>
            <p:ph type="body" sz="quarter" idx="4294967295"/>
          </p:nvPr>
        </p:nvSpPr>
        <p:spPr>
          <a:xfrm>
            <a:off x="640080" y="2872899"/>
            <a:ext cx="4243589" cy="3320668"/>
          </a:xfrm>
          <a:prstGeom prst="rect">
            <a:avLst/>
          </a:prstGeom>
        </p:spPr>
        <p:txBody>
          <a:bodyPr vert="horz" lIns="91440" tIns="45720" rIns="91440" bIns="45720" rtlCol="0">
            <a:normAutofit lnSpcReduction="10000"/>
          </a:bodyPr>
          <a:lstStyle/>
          <a:p>
            <a:pPr>
              <a:buFont typeface="Arial" panose="020B0604020202020204" pitchFamily="34" charset="0"/>
              <a:buChar char="•"/>
            </a:pPr>
            <a:r>
              <a:rPr lang="en-US" sz="2200" dirty="0"/>
              <a:t>John E. Gresh (John, he/him)</a:t>
            </a:r>
          </a:p>
          <a:p>
            <a:pPr>
              <a:buFont typeface="Arial" panose="020B0604020202020204" pitchFamily="34" charset="0"/>
              <a:buChar char="•"/>
            </a:pPr>
            <a:r>
              <a:rPr lang="en-US" sz="2200" dirty="0"/>
              <a:t>Consultant, National Association of Community Health Centers (NACHC)</a:t>
            </a:r>
          </a:p>
          <a:p>
            <a:pPr>
              <a:buFont typeface="Arial" panose="020B0604020202020204" pitchFamily="34" charset="0"/>
              <a:buChar char="•"/>
            </a:pPr>
            <a:r>
              <a:rPr lang="en-US" sz="2200" dirty="0"/>
              <a:t>25 years experience in research informatics focused on Java/Database application development for research and health care</a:t>
            </a:r>
          </a:p>
          <a:p>
            <a:pPr>
              <a:buFont typeface="Arial" panose="020B0604020202020204" pitchFamily="34" charset="0"/>
              <a:buChar char="•"/>
            </a:pPr>
            <a:r>
              <a:rPr lang="en-US" sz="2200" dirty="0"/>
              <a:t>Regular at the local hootenanny </a:t>
            </a:r>
          </a:p>
        </p:txBody>
      </p:sp>
      <p:pic>
        <p:nvPicPr>
          <p:cNvPr id="5" name="Picture 4">
            <a:extLst>
              <a:ext uri="{FF2B5EF4-FFF2-40B4-BE49-F238E27FC236}">
                <a16:creationId xmlns:a16="http://schemas.microsoft.com/office/drawing/2014/main" id="{3C9CA441-2A94-2D4A-6B77-693C30CF923A}"/>
              </a:ext>
            </a:extLst>
          </p:cNvPr>
          <p:cNvPicPr>
            <a:picLocks noChangeAspect="1"/>
          </p:cNvPicPr>
          <p:nvPr/>
        </p:nvPicPr>
        <p:blipFill rotWithShape="1">
          <a:blip r:embed="rId2"/>
          <a:srcRect l="2631" r="1863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7466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FB20E3-C233-C7B6-1D15-ADC0E305C534}"/>
              </a:ext>
            </a:extLst>
          </p:cNvPr>
          <p:cNvSpPr>
            <a:spLocks noGrp="1"/>
          </p:cNvSpPr>
          <p:nvPr>
            <p:ph type="ftr" sz="quarter" idx="11"/>
          </p:nvPr>
        </p:nvSpPr>
        <p:spPr/>
        <p:txBody>
          <a:bodyPr/>
          <a:lstStyle/>
          <a:p>
            <a:r>
              <a:rPr lang="en-US"/>
              <a:t>www.nachc.org</a:t>
            </a:r>
          </a:p>
        </p:txBody>
      </p:sp>
      <p:sp>
        <p:nvSpPr>
          <p:cNvPr id="3" name="Slide Number Placeholder 2">
            <a:extLst>
              <a:ext uri="{FF2B5EF4-FFF2-40B4-BE49-F238E27FC236}">
                <a16:creationId xmlns:a16="http://schemas.microsoft.com/office/drawing/2014/main" id="{480DB035-5A3E-0B55-4DAE-D82A258BEEA9}"/>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3</a:t>
            </a:fld>
            <a:endParaRPr lang="en-US">
              <a:solidFill>
                <a:schemeClr val="tx2"/>
              </a:solidFill>
            </a:endParaRPr>
          </a:p>
        </p:txBody>
      </p:sp>
      <p:pic>
        <p:nvPicPr>
          <p:cNvPr id="6" name="Picture 5">
            <a:extLst>
              <a:ext uri="{FF2B5EF4-FFF2-40B4-BE49-F238E27FC236}">
                <a16:creationId xmlns:a16="http://schemas.microsoft.com/office/drawing/2014/main" id="{3AAABC6E-2721-B2FB-1EA0-A83DDE4A0C98}"/>
              </a:ext>
            </a:extLst>
          </p:cNvPr>
          <p:cNvPicPr>
            <a:picLocks noChangeAspect="1"/>
          </p:cNvPicPr>
          <p:nvPr/>
        </p:nvPicPr>
        <p:blipFill>
          <a:blip r:embed="rId2"/>
          <a:stretch>
            <a:fillRect/>
          </a:stretch>
        </p:blipFill>
        <p:spPr>
          <a:xfrm>
            <a:off x="2721168" y="4148789"/>
            <a:ext cx="3036071" cy="2274005"/>
          </a:xfrm>
          <a:prstGeom prst="rect">
            <a:avLst/>
          </a:prstGeom>
        </p:spPr>
      </p:pic>
      <p:pic>
        <p:nvPicPr>
          <p:cNvPr id="7" name="Picture 6">
            <a:extLst>
              <a:ext uri="{FF2B5EF4-FFF2-40B4-BE49-F238E27FC236}">
                <a16:creationId xmlns:a16="http://schemas.microsoft.com/office/drawing/2014/main" id="{771B8546-75D8-A719-DBA6-32F20F837E51}"/>
              </a:ext>
            </a:extLst>
          </p:cNvPr>
          <p:cNvPicPr>
            <a:picLocks noChangeAspect="1"/>
          </p:cNvPicPr>
          <p:nvPr/>
        </p:nvPicPr>
        <p:blipFill>
          <a:blip r:embed="rId3"/>
          <a:stretch>
            <a:fillRect/>
          </a:stretch>
        </p:blipFill>
        <p:spPr>
          <a:xfrm>
            <a:off x="5828262" y="4148789"/>
            <a:ext cx="3036071" cy="2274005"/>
          </a:xfrm>
          <a:prstGeom prst="rect">
            <a:avLst/>
          </a:prstGeom>
        </p:spPr>
      </p:pic>
      <p:pic>
        <p:nvPicPr>
          <p:cNvPr id="8" name="Picture 7">
            <a:extLst>
              <a:ext uri="{FF2B5EF4-FFF2-40B4-BE49-F238E27FC236}">
                <a16:creationId xmlns:a16="http://schemas.microsoft.com/office/drawing/2014/main" id="{351A9848-2B10-A177-74A4-3A71E40FB233}"/>
              </a:ext>
            </a:extLst>
          </p:cNvPr>
          <p:cNvPicPr>
            <a:picLocks noChangeAspect="1"/>
          </p:cNvPicPr>
          <p:nvPr/>
        </p:nvPicPr>
        <p:blipFill>
          <a:blip r:embed="rId4"/>
          <a:stretch>
            <a:fillRect/>
          </a:stretch>
        </p:blipFill>
        <p:spPr>
          <a:xfrm>
            <a:off x="8935356" y="4148789"/>
            <a:ext cx="3036071" cy="2274005"/>
          </a:xfrm>
          <a:prstGeom prst="rect">
            <a:avLst/>
          </a:prstGeom>
        </p:spPr>
      </p:pic>
      <p:sp>
        <p:nvSpPr>
          <p:cNvPr id="9" name="Text Placeholder 2">
            <a:extLst>
              <a:ext uri="{FF2B5EF4-FFF2-40B4-BE49-F238E27FC236}">
                <a16:creationId xmlns:a16="http://schemas.microsoft.com/office/drawing/2014/main" id="{FEE264A3-4C29-8FD0-D0F1-FD0463F80FD3}"/>
              </a:ext>
            </a:extLst>
          </p:cNvPr>
          <p:cNvSpPr txBox="1">
            <a:spLocks/>
          </p:cNvSpPr>
          <p:nvPr/>
        </p:nvSpPr>
        <p:spPr>
          <a:xfrm>
            <a:off x="2580791" y="1715597"/>
            <a:ext cx="9329676" cy="201933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The NACHC Mission: The National Association of Community Health Centers (NACHC) was founded in 1971 to promote efficient, high quality, comprehensive health care that is accessible, culturally and linguistically competent, community directed, and patient centered for all</a:t>
            </a:r>
          </a:p>
        </p:txBody>
      </p:sp>
      <p:sp>
        <p:nvSpPr>
          <p:cNvPr id="10" name="Title 1">
            <a:extLst>
              <a:ext uri="{FF2B5EF4-FFF2-40B4-BE49-F238E27FC236}">
                <a16:creationId xmlns:a16="http://schemas.microsoft.com/office/drawing/2014/main" id="{0CC84A00-9B95-3BC0-0982-8D03A8C1CAFE}"/>
              </a:ext>
            </a:extLst>
          </p:cNvPr>
          <p:cNvSpPr>
            <a:spLocks noGrp="1"/>
          </p:cNvSpPr>
          <p:nvPr>
            <p:ph type="title"/>
          </p:nvPr>
        </p:nvSpPr>
        <p:spPr>
          <a:xfrm>
            <a:off x="509447" y="792486"/>
            <a:ext cx="7798526" cy="836022"/>
          </a:xfrm>
          <a:prstGeom prst="rect">
            <a:avLst/>
          </a:prstGeom>
        </p:spPr>
        <p:txBody>
          <a:bodyPr vert="horz" lIns="91440" tIns="45720" rIns="91440" bIns="45720" rtlCol="0" anchor="b">
            <a:normAutofit/>
          </a:bodyPr>
          <a:lstStyle/>
          <a:p>
            <a:r>
              <a:rPr lang="en-US" sz="5400" b="0" dirty="0">
                <a:solidFill>
                  <a:schemeClr val="tx1"/>
                </a:solidFill>
                <a:latin typeface="+mj-lt"/>
                <a:ea typeface="+mj-ea"/>
                <a:cs typeface="+mj-cs"/>
              </a:rPr>
              <a:t>Who Is NACHC?</a:t>
            </a:r>
          </a:p>
        </p:txBody>
      </p:sp>
    </p:spTree>
    <p:extLst>
      <p:ext uri="{BB962C8B-B14F-4D97-AF65-F5344CB8AC3E}">
        <p14:creationId xmlns:p14="http://schemas.microsoft.com/office/powerpoint/2010/main" val="141035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4</a:t>
            </a:fld>
            <a:endParaRPr lang="en-US" dirty="0">
              <a:solidFill>
                <a:schemeClr val="tx2"/>
              </a:solidFill>
            </a:endParaRPr>
          </a:p>
        </p:txBody>
      </p:sp>
      <p:sp>
        <p:nvSpPr>
          <p:cNvPr id="4" name="Title 1">
            <a:extLst>
              <a:ext uri="{FF2B5EF4-FFF2-40B4-BE49-F238E27FC236}">
                <a16:creationId xmlns:a16="http://schemas.microsoft.com/office/drawing/2014/main" id="{6FEE2EB8-66F2-46EF-8365-890F1A260A64}"/>
              </a:ext>
            </a:extLst>
          </p:cNvPr>
          <p:cNvSpPr>
            <a:spLocks noGrp="1"/>
          </p:cNvSpPr>
          <p:nvPr>
            <p:ph type="title"/>
          </p:nvPr>
        </p:nvSpPr>
        <p:spPr>
          <a:xfrm>
            <a:off x="457200" y="18858"/>
            <a:ext cx="11582400" cy="1215273"/>
          </a:xfrm>
        </p:spPr>
        <p:txBody>
          <a:bodyPr/>
          <a:lstStyle/>
          <a:p>
            <a:pPr algn="ctr"/>
            <a:r>
              <a:rPr lang="en-US" dirty="0"/>
              <a:t>CDS HIV </a:t>
            </a:r>
            <a:r>
              <a:rPr lang="en-US" dirty="0" err="1"/>
              <a:t>Connectathon</a:t>
            </a:r>
            <a:br>
              <a:rPr lang="en-US" dirty="0"/>
            </a:br>
            <a:r>
              <a:rPr lang="en-US" dirty="0"/>
              <a:t>July 2022 Goals</a:t>
            </a:r>
            <a:br>
              <a:rPr lang="en-US" dirty="0"/>
            </a:br>
            <a:endParaRPr lang="en-US" sz="1600" b="0" dirty="0">
              <a:solidFill>
                <a:schemeClr val="bg1">
                  <a:lumMod val="50000"/>
                </a:schemeClr>
              </a:solidFill>
            </a:endParaRPr>
          </a:p>
        </p:txBody>
      </p:sp>
      <p:sp>
        <p:nvSpPr>
          <p:cNvPr id="8" name="TextBox 7">
            <a:extLst>
              <a:ext uri="{FF2B5EF4-FFF2-40B4-BE49-F238E27FC236}">
                <a16:creationId xmlns:a16="http://schemas.microsoft.com/office/drawing/2014/main" id="{54B1EE35-E5F5-0CE3-DFEE-630DBD03B259}"/>
              </a:ext>
            </a:extLst>
          </p:cNvPr>
          <p:cNvSpPr txBox="1"/>
          <p:nvPr/>
        </p:nvSpPr>
        <p:spPr>
          <a:xfrm>
            <a:off x="457200" y="1234131"/>
            <a:ext cx="11441891" cy="5346848"/>
          </a:xfrm>
          <a:prstGeom prst="rect">
            <a:avLst/>
          </a:prstGeom>
          <a:noFill/>
        </p:spPr>
        <p:txBody>
          <a:bodyPr wrap="square">
            <a:spAutoFit/>
          </a:bodyPr>
          <a:lstStyle/>
          <a:p>
            <a:pPr marL="285750" marR="0" indent="-285750">
              <a:lnSpc>
                <a:spcPct val="107000"/>
              </a:lnSpc>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Define options for implementation of Clinical Decision Support and Questionnaires/</a:t>
            </a:r>
            <a:r>
              <a:rPr lang="en-US" sz="2000" dirty="0">
                <a:latin typeface="Calibri" panose="020F0502020204030204" pitchFamily="34" charset="0"/>
                <a:ea typeface="Calibri" panose="020F0502020204030204" pitchFamily="34" charset="0"/>
                <a:cs typeface="Times New Roman" panose="02020603050405020304" pitchFamily="18" charset="0"/>
              </a:rPr>
              <a:t>Surveys using HL7 </a:t>
            </a:r>
            <a:r>
              <a:rPr lang="en-US" sz="2000" dirty="0" err="1">
                <a:latin typeface="Calibri" panose="020F0502020204030204" pitchFamily="34" charset="0"/>
                <a:ea typeface="Calibri" panose="020F0502020204030204" pitchFamily="34" charset="0"/>
                <a:cs typeface="Times New Roman" panose="02020603050405020304" pitchFamily="18" charset="0"/>
              </a:rPr>
              <a:t>FHIR</a:t>
            </a:r>
            <a:r>
              <a:rPr lang="en-US" sz="2000" dirty="0">
                <a:latin typeface="Calibri" panose="020F0502020204030204" pitchFamily="34" charset="0"/>
                <a:ea typeface="Calibri" panose="020F0502020204030204" pitchFamily="34" charset="0"/>
                <a:cs typeface="Times New Roman" panose="02020603050405020304" pitchFamily="18" charset="0"/>
              </a:rPr>
              <a:t> Questionnaire Resources, Implementation Guides, and Best Practices for HIV specifically and for Surveys in general moving forward</a:t>
            </a:r>
          </a:p>
          <a:p>
            <a:pPr marL="742950" lvl="1" indent="-285750">
              <a:lnSpc>
                <a:spcPct val="107000"/>
              </a:lnSpc>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For the current state</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For future state by the end of 2022</a:t>
            </a:r>
          </a:p>
          <a:p>
            <a:pPr marL="742950" lvl="1" indent="-285750">
              <a:lnSpc>
                <a:spcPct val="107000"/>
              </a:lnSpc>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For future s</a:t>
            </a:r>
            <a:r>
              <a:rPr lang="en-US" sz="2000" dirty="0">
                <a:latin typeface="Calibri" panose="020F0502020204030204" pitchFamily="34" charset="0"/>
                <a:ea typeface="Calibri" panose="020F0502020204030204" pitchFamily="34" charset="0"/>
                <a:cs typeface="Times New Roman" panose="02020603050405020304" pitchFamily="18" charset="0"/>
              </a:rPr>
              <a:t>tate by the end of 2023</a:t>
            </a:r>
          </a:p>
          <a:p>
            <a:pPr marL="742950" lvl="1" indent="-285750">
              <a:lnSpc>
                <a:spcPct val="107000"/>
              </a:lnSpc>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goal is not to define the solution, but to define the current state and </a:t>
            </a:r>
            <a:r>
              <a:rPr lang="en-US" sz="2000" dirty="0">
                <a:latin typeface="Calibri" panose="020F0502020204030204" pitchFamily="34" charset="0"/>
                <a:ea typeface="Calibri" panose="020F0502020204030204" pitchFamily="34" charset="0"/>
                <a:cs typeface="Times New Roman" panose="02020603050405020304" pitchFamily="18" charset="0"/>
              </a:rPr>
              <a:t>start the process of creating a road map to future solutions</a:t>
            </a:r>
          </a:p>
          <a:p>
            <a:pPr marL="285750"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Present the current state options for creating functional surveys from the CDC HIV implementation guide specifically and for creating functional surveys from HL7 </a:t>
            </a:r>
            <a:r>
              <a:rPr lang="en-US" sz="2000" dirty="0" err="1">
                <a:latin typeface="Calibri" panose="020F0502020204030204" pitchFamily="34" charset="0"/>
                <a:ea typeface="Calibri" panose="020F0502020204030204" pitchFamily="34" charset="0"/>
                <a:cs typeface="Times New Roman" panose="02020603050405020304" pitchFamily="18" charset="0"/>
              </a:rPr>
              <a:t>FHIR</a:t>
            </a:r>
            <a:r>
              <a:rPr lang="en-US" sz="2000" dirty="0">
                <a:latin typeface="Calibri" panose="020F0502020204030204" pitchFamily="34" charset="0"/>
                <a:ea typeface="Calibri" panose="020F0502020204030204" pitchFamily="34" charset="0"/>
                <a:cs typeface="Times New Roman" panose="02020603050405020304" pitchFamily="18" charset="0"/>
              </a:rPr>
              <a:t> Implementation Guides in general</a:t>
            </a:r>
          </a:p>
          <a:p>
            <a:pPr marL="285750"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Present a working solution for the CDC HIV survey created from the current CDC HIV Implementation Guide</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Participants will gain an understanding of how the HL7 CDC HIV Implementation Guide can currently be used to create a functional SMART o </a:t>
            </a:r>
            <a:r>
              <a:rPr lang="en-US" sz="2000" dirty="0" err="1">
                <a:latin typeface="Calibri" panose="020F0502020204030204" pitchFamily="34" charset="0"/>
                <a:ea typeface="Calibri" panose="020F0502020204030204" pitchFamily="34" charset="0"/>
                <a:cs typeface="Times New Roman" panose="02020603050405020304" pitchFamily="18" charset="0"/>
              </a:rPr>
              <a:t>FHIR</a:t>
            </a:r>
            <a:r>
              <a:rPr lang="en-US" sz="2000" dirty="0">
                <a:latin typeface="Calibri" panose="020F0502020204030204" pitchFamily="34" charset="0"/>
                <a:ea typeface="Calibri" panose="020F0502020204030204" pitchFamily="34" charset="0"/>
                <a:cs typeface="Times New Roman" panose="02020603050405020304" pitchFamily="18" charset="0"/>
              </a:rPr>
              <a:t> Application</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Participants will be able to connect to and exercise an existing Implementation of a SMART on </a:t>
            </a:r>
            <a:r>
              <a:rPr lang="en-US" sz="2000" dirty="0" err="1">
                <a:latin typeface="Calibri" panose="020F0502020204030204" pitchFamily="34" charset="0"/>
                <a:ea typeface="Calibri" panose="020F0502020204030204" pitchFamily="34" charset="0"/>
                <a:cs typeface="Times New Roman" panose="02020603050405020304" pitchFamily="18" charset="0"/>
              </a:rPr>
              <a:t>FHIR</a:t>
            </a:r>
            <a:r>
              <a:rPr lang="en-US" sz="2000" dirty="0">
                <a:latin typeface="Calibri" panose="020F0502020204030204" pitchFamily="34" charset="0"/>
                <a:ea typeface="Calibri" panose="020F0502020204030204" pitchFamily="34" charset="0"/>
                <a:cs typeface="Times New Roman" panose="02020603050405020304" pitchFamily="18" charset="0"/>
              </a:rPr>
              <a:t> Application create from the current HL7 CDC HIV Implementation Guide</a:t>
            </a:r>
          </a:p>
        </p:txBody>
      </p:sp>
    </p:spTree>
    <p:extLst>
      <p:ext uri="{BB962C8B-B14F-4D97-AF65-F5344CB8AC3E}">
        <p14:creationId xmlns:p14="http://schemas.microsoft.com/office/powerpoint/2010/main" val="3979496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5</a:t>
            </a:fld>
            <a:endParaRPr lang="en-US" dirty="0">
              <a:solidFill>
                <a:schemeClr val="tx2"/>
              </a:solidFill>
            </a:endParaRPr>
          </a:p>
        </p:txBody>
      </p:sp>
      <p:sp>
        <p:nvSpPr>
          <p:cNvPr id="4" name="Title 1">
            <a:extLst>
              <a:ext uri="{FF2B5EF4-FFF2-40B4-BE49-F238E27FC236}">
                <a16:creationId xmlns:a16="http://schemas.microsoft.com/office/drawing/2014/main" id="{6FEE2EB8-66F2-46EF-8365-890F1A260A64}"/>
              </a:ext>
            </a:extLst>
          </p:cNvPr>
          <p:cNvSpPr>
            <a:spLocks noGrp="1"/>
          </p:cNvSpPr>
          <p:nvPr>
            <p:ph type="title"/>
          </p:nvPr>
        </p:nvSpPr>
        <p:spPr>
          <a:xfrm>
            <a:off x="457200" y="136525"/>
            <a:ext cx="11582400" cy="1215273"/>
          </a:xfrm>
        </p:spPr>
        <p:txBody>
          <a:bodyPr/>
          <a:lstStyle/>
          <a:p>
            <a:pPr algn="ctr"/>
            <a:r>
              <a:rPr lang="en-US" sz="4000" dirty="0"/>
              <a:t>HL7 Clinical Decision Support and Questionnaire </a:t>
            </a:r>
            <a:br>
              <a:rPr lang="en-US" sz="4000" dirty="0"/>
            </a:br>
            <a:r>
              <a:rPr lang="en-US" sz="4000" dirty="0"/>
              <a:t>Options for Implementation: How</a:t>
            </a:r>
            <a:br>
              <a:rPr lang="en-US" sz="4000" dirty="0"/>
            </a:br>
            <a:endParaRPr lang="en-US" sz="1200" b="0" dirty="0">
              <a:solidFill>
                <a:schemeClr val="bg1">
                  <a:lumMod val="50000"/>
                </a:schemeClr>
              </a:solidFill>
            </a:endParaRPr>
          </a:p>
        </p:txBody>
      </p:sp>
      <p:sp>
        <p:nvSpPr>
          <p:cNvPr id="8" name="TextBox 7">
            <a:extLst>
              <a:ext uri="{FF2B5EF4-FFF2-40B4-BE49-F238E27FC236}">
                <a16:creationId xmlns:a16="http://schemas.microsoft.com/office/drawing/2014/main" id="{54B1EE35-E5F5-0CE3-DFEE-630DBD03B259}"/>
              </a:ext>
            </a:extLst>
          </p:cNvPr>
          <p:cNvSpPr txBox="1"/>
          <p:nvPr/>
        </p:nvSpPr>
        <p:spPr>
          <a:xfrm>
            <a:off x="457200" y="1566973"/>
            <a:ext cx="11441891" cy="4029565"/>
          </a:xfrm>
          <a:prstGeom prst="rect">
            <a:avLst/>
          </a:prstGeom>
          <a:noFill/>
        </p:spPr>
        <p:txBody>
          <a:bodyPr wrap="square">
            <a:spAutoFit/>
          </a:bodyPr>
          <a:lstStyle/>
          <a:p>
            <a:pPr marL="285750" marR="0" indent="-285750">
              <a:lnSpc>
                <a:spcPct val="107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Use Implementation Guide as a “Blue Print”</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Current State</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Requires the most effort</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Additional Functionality requires additional custom coding</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Could be considered “technical debt” and need to be replaced with future sate solutions</a:t>
            </a:r>
          </a:p>
          <a:p>
            <a:pPr marL="285750"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Use existing open source solution to implement questionnaire</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Not currently available, but on the road map</a:t>
            </a:r>
          </a:p>
          <a:p>
            <a:pPr marL="285750"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Use existing open source solution to implement questionnaire with automated clinical decision support</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Fully feature solution that maximizes value of the work done to define existing resources</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Not currently available, but on the road map</a:t>
            </a:r>
          </a:p>
          <a:p>
            <a:pPr marL="742950" lvl="1"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5308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6</a:t>
            </a:fld>
            <a:endParaRPr lang="en-US" dirty="0">
              <a:solidFill>
                <a:schemeClr val="tx2"/>
              </a:solidFill>
            </a:endParaRPr>
          </a:p>
        </p:txBody>
      </p:sp>
      <p:sp>
        <p:nvSpPr>
          <p:cNvPr id="4" name="Title 1">
            <a:extLst>
              <a:ext uri="{FF2B5EF4-FFF2-40B4-BE49-F238E27FC236}">
                <a16:creationId xmlns:a16="http://schemas.microsoft.com/office/drawing/2014/main" id="{6FEE2EB8-66F2-46EF-8365-890F1A260A64}"/>
              </a:ext>
            </a:extLst>
          </p:cNvPr>
          <p:cNvSpPr>
            <a:spLocks noGrp="1"/>
          </p:cNvSpPr>
          <p:nvPr>
            <p:ph type="title"/>
          </p:nvPr>
        </p:nvSpPr>
        <p:spPr>
          <a:xfrm>
            <a:off x="457200" y="136525"/>
            <a:ext cx="11582400" cy="1215273"/>
          </a:xfrm>
        </p:spPr>
        <p:txBody>
          <a:bodyPr/>
          <a:lstStyle/>
          <a:p>
            <a:pPr algn="ctr"/>
            <a:r>
              <a:rPr lang="en-US" sz="4400" dirty="0"/>
              <a:t>HL7 Clinical Decision Support and Questionnaire </a:t>
            </a:r>
            <a:br>
              <a:rPr lang="en-US" sz="4400" dirty="0"/>
            </a:br>
            <a:r>
              <a:rPr lang="en-US" sz="4400" dirty="0"/>
              <a:t>Options for Implementation: What</a:t>
            </a:r>
            <a:br>
              <a:rPr lang="en-US" sz="4400" dirty="0"/>
            </a:br>
            <a:endParaRPr lang="en-US" sz="1400" b="0" dirty="0">
              <a:solidFill>
                <a:schemeClr val="bg1">
                  <a:lumMod val="50000"/>
                </a:schemeClr>
              </a:solidFill>
            </a:endParaRPr>
          </a:p>
        </p:txBody>
      </p:sp>
      <p:sp>
        <p:nvSpPr>
          <p:cNvPr id="8" name="TextBox 7">
            <a:extLst>
              <a:ext uri="{FF2B5EF4-FFF2-40B4-BE49-F238E27FC236}">
                <a16:creationId xmlns:a16="http://schemas.microsoft.com/office/drawing/2014/main" id="{54B1EE35-E5F5-0CE3-DFEE-630DBD03B259}"/>
              </a:ext>
            </a:extLst>
          </p:cNvPr>
          <p:cNvSpPr txBox="1"/>
          <p:nvPr/>
        </p:nvSpPr>
        <p:spPr>
          <a:xfrm>
            <a:off x="457200" y="1566973"/>
            <a:ext cx="11441891" cy="2712281"/>
          </a:xfrm>
          <a:prstGeom prst="rect">
            <a:avLst/>
          </a:prstGeom>
          <a:noFill/>
        </p:spPr>
        <p:txBody>
          <a:bodyPr wrap="square">
            <a:spAutoFit/>
          </a:bodyPr>
          <a:lstStyle/>
          <a:p>
            <a:pPr marL="285750" marR="0" indent="-285750">
              <a:lnSpc>
                <a:spcPct val="107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Open Source</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Open source solutions exist for the creation of functional Surveys that can be launched from an </a:t>
            </a:r>
            <a:r>
              <a:rPr lang="en-US" sz="2000" dirty="0" err="1">
                <a:latin typeface="Calibri" panose="020F0502020204030204" pitchFamily="34" charset="0"/>
                <a:ea typeface="Calibri" panose="020F0502020204030204" pitchFamily="34" charset="0"/>
                <a:cs typeface="Times New Roman" panose="02020603050405020304" pitchFamily="18" charset="0"/>
              </a:rPr>
              <a:t>EMR</a:t>
            </a:r>
            <a:r>
              <a:rPr lang="en-US" sz="2000" dirty="0">
                <a:latin typeface="Calibri" panose="020F0502020204030204" pitchFamily="34" charset="0"/>
                <a:ea typeface="Calibri" panose="020F0502020204030204" pitchFamily="34" charset="0"/>
                <a:cs typeface="Times New Roman" panose="02020603050405020304" pitchFamily="18" charset="0"/>
              </a:rPr>
              <a:t> using SMART on </a:t>
            </a:r>
            <a:r>
              <a:rPr lang="en-US" sz="2000" dirty="0" err="1">
                <a:latin typeface="Calibri" panose="020F0502020204030204" pitchFamily="34" charset="0"/>
                <a:ea typeface="Calibri" panose="020F0502020204030204" pitchFamily="34" charset="0"/>
                <a:cs typeface="Times New Roman" panose="02020603050405020304" pitchFamily="18" charset="0"/>
              </a:rPr>
              <a:t>FHIR</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Proprietary</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There are also a number of vendors who are willing to get paid to provide a solution for creating surveys using their own proprietary technology</a:t>
            </a:r>
          </a:p>
          <a:p>
            <a:pPr marL="742950" lvl="1"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4728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7</a:t>
            </a:fld>
            <a:endParaRPr lang="en-US" dirty="0">
              <a:solidFill>
                <a:schemeClr val="tx2"/>
              </a:solidFill>
            </a:endParaRPr>
          </a:p>
        </p:txBody>
      </p:sp>
      <p:sp>
        <p:nvSpPr>
          <p:cNvPr id="4" name="Title 1">
            <a:extLst>
              <a:ext uri="{FF2B5EF4-FFF2-40B4-BE49-F238E27FC236}">
                <a16:creationId xmlns:a16="http://schemas.microsoft.com/office/drawing/2014/main" id="{6FEE2EB8-66F2-46EF-8365-890F1A260A64}"/>
              </a:ext>
            </a:extLst>
          </p:cNvPr>
          <p:cNvSpPr>
            <a:spLocks noGrp="1"/>
          </p:cNvSpPr>
          <p:nvPr>
            <p:ph type="title"/>
          </p:nvPr>
        </p:nvSpPr>
        <p:spPr>
          <a:xfrm>
            <a:off x="457200" y="136525"/>
            <a:ext cx="11582400" cy="1215273"/>
          </a:xfrm>
        </p:spPr>
        <p:txBody>
          <a:bodyPr/>
          <a:lstStyle/>
          <a:p>
            <a:pPr algn="ctr"/>
            <a:r>
              <a:rPr lang="en-US" sz="4400" dirty="0"/>
              <a:t>HL7 Clinical Decision Support and Questionnaire </a:t>
            </a:r>
            <a:br>
              <a:rPr lang="en-US" sz="4400" dirty="0"/>
            </a:br>
            <a:r>
              <a:rPr lang="en-US" sz="4400" dirty="0"/>
              <a:t>Options for Implementation: Who/Where</a:t>
            </a:r>
            <a:br>
              <a:rPr lang="en-US" sz="4400" dirty="0"/>
            </a:br>
            <a:endParaRPr lang="en-US" sz="1400" b="0" dirty="0">
              <a:solidFill>
                <a:schemeClr val="bg1">
                  <a:lumMod val="50000"/>
                </a:schemeClr>
              </a:solidFill>
            </a:endParaRPr>
          </a:p>
        </p:txBody>
      </p:sp>
      <p:sp>
        <p:nvSpPr>
          <p:cNvPr id="8" name="TextBox 7">
            <a:extLst>
              <a:ext uri="{FF2B5EF4-FFF2-40B4-BE49-F238E27FC236}">
                <a16:creationId xmlns:a16="http://schemas.microsoft.com/office/drawing/2014/main" id="{54B1EE35-E5F5-0CE3-DFEE-630DBD03B259}"/>
              </a:ext>
            </a:extLst>
          </p:cNvPr>
          <p:cNvSpPr txBox="1"/>
          <p:nvPr/>
        </p:nvSpPr>
        <p:spPr>
          <a:xfrm>
            <a:off x="457200" y="1566973"/>
            <a:ext cx="11441891" cy="4688206"/>
          </a:xfrm>
          <a:prstGeom prst="rect">
            <a:avLst/>
          </a:prstGeom>
          <a:noFill/>
        </p:spPr>
        <p:txBody>
          <a:bodyPr wrap="square">
            <a:spAutoFit/>
          </a:bodyPr>
          <a:lstStyle/>
          <a:p>
            <a:pPr marL="285750" marR="0" indent="-285750">
              <a:lnSpc>
                <a:spcPct val="107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Centralized</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For each Survey, a single SMART on </a:t>
            </a:r>
            <a:r>
              <a:rPr lang="en-US" sz="2000" dirty="0" err="1">
                <a:latin typeface="Calibri" panose="020F0502020204030204" pitchFamily="34" charset="0"/>
                <a:ea typeface="Calibri" panose="020F0502020204030204" pitchFamily="34" charset="0"/>
                <a:cs typeface="Times New Roman" panose="02020603050405020304" pitchFamily="18" charset="0"/>
              </a:rPr>
              <a:t>FHIR</a:t>
            </a:r>
            <a:r>
              <a:rPr lang="en-US" sz="2000" dirty="0">
                <a:latin typeface="Calibri" panose="020F0502020204030204" pitchFamily="34" charset="0"/>
                <a:ea typeface="Calibri" panose="020F0502020204030204" pitchFamily="34" charset="0"/>
                <a:cs typeface="Times New Roman" panose="02020603050405020304" pitchFamily="18" charset="0"/>
              </a:rPr>
              <a:t> application is created and hosted centrally</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Reuse (multi-tenant)</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Consistency</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Lowered Cost</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Etc.</a:t>
            </a:r>
          </a:p>
          <a:p>
            <a:pPr marL="285750"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Distributed</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Each partner develops their own solution</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No reuse </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Inconsistent</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Additional Cost</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Etc.</a:t>
            </a:r>
          </a:p>
          <a:p>
            <a:pPr marL="742950" lvl="1"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575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8</a:t>
            </a:fld>
            <a:endParaRPr lang="en-US" dirty="0">
              <a:solidFill>
                <a:schemeClr val="tx2"/>
              </a:solidFill>
            </a:endParaRPr>
          </a:p>
        </p:txBody>
      </p:sp>
      <p:sp>
        <p:nvSpPr>
          <p:cNvPr id="4" name="Title 1">
            <a:extLst>
              <a:ext uri="{FF2B5EF4-FFF2-40B4-BE49-F238E27FC236}">
                <a16:creationId xmlns:a16="http://schemas.microsoft.com/office/drawing/2014/main" id="{6FEE2EB8-66F2-46EF-8365-890F1A260A64}"/>
              </a:ext>
            </a:extLst>
          </p:cNvPr>
          <p:cNvSpPr>
            <a:spLocks noGrp="1"/>
          </p:cNvSpPr>
          <p:nvPr>
            <p:ph type="title"/>
          </p:nvPr>
        </p:nvSpPr>
        <p:spPr>
          <a:xfrm>
            <a:off x="457200" y="136525"/>
            <a:ext cx="11582400" cy="1215273"/>
          </a:xfrm>
        </p:spPr>
        <p:txBody>
          <a:bodyPr/>
          <a:lstStyle/>
          <a:p>
            <a:pPr algn="ctr"/>
            <a:r>
              <a:rPr lang="en-US" dirty="0"/>
              <a:t>HL7 Clinical Decision Support and Questionnaire </a:t>
            </a:r>
            <a:br>
              <a:rPr lang="en-US" dirty="0"/>
            </a:br>
            <a:r>
              <a:rPr lang="en-US" dirty="0" err="1"/>
              <a:t>Connectathon</a:t>
            </a:r>
            <a:r>
              <a:rPr lang="en-US" dirty="0"/>
              <a:t> Activities</a:t>
            </a:r>
            <a:br>
              <a:rPr lang="en-US" dirty="0"/>
            </a:br>
            <a:endParaRPr lang="en-US" sz="1600" b="0" dirty="0">
              <a:solidFill>
                <a:schemeClr val="bg1">
                  <a:lumMod val="50000"/>
                </a:schemeClr>
              </a:solidFill>
            </a:endParaRPr>
          </a:p>
        </p:txBody>
      </p:sp>
      <p:sp>
        <p:nvSpPr>
          <p:cNvPr id="8" name="TextBox 7">
            <a:extLst>
              <a:ext uri="{FF2B5EF4-FFF2-40B4-BE49-F238E27FC236}">
                <a16:creationId xmlns:a16="http://schemas.microsoft.com/office/drawing/2014/main" id="{54B1EE35-E5F5-0CE3-DFEE-630DBD03B259}"/>
              </a:ext>
            </a:extLst>
          </p:cNvPr>
          <p:cNvSpPr txBox="1"/>
          <p:nvPr/>
        </p:nvSpPr>
        <p:spPr>
          <a:xfrm>
            <a:off x="527454" y="2353190"/>
            <a:ext cx="11441891" cy="3370923"/>
          </a:xfrm>
          <a:prstGeom prst="rect">
            <a:avLst/>
          </a:prstGeom>
          <a:noFill/>
        </p:spPr>
        <p:txBody>
          <a:bodyPr wrap="square">
            <a:spAutoFit/>
          </a:bodyPr>
          <a:lstStyle/>
          <a:p>
            <a:pPr marL="285750" marR="0" indent="-285750">
              <a:lnSpc>
                <a:spcPct val="107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How to implement HIV Questionnaire from HIV-CDS resources as “Blueprint”</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Implement SMART on </a:t>
            </a:r>
            <a:r>
              <a:rPr lang="en-US" sz="2000" dirty="0" err="1">
                <a:latin typeface="Calibri" panose="020F0502020204030204" pitchFamily="34" charset="0"/>
                <a:ea typeface="Calibri" panose="020F0502020204030204" pitchFamily="34" charset="0"/>
                <a:cs typeface="Times New Roman" panose="02020603050405020304" pitchFamily="18" charset="0"/>
              </a:rPr>
              <a:t>FHIR</a:t>
            </a:r>
            <a:r>
              <a:rPr lang="en-US" sz="2000" dirty="0">
                <a:latin typeface="Calibri" panose="020F0502020204030204" pitchFamily="34" charset="0"/>
                <a:ea typeface="Calibri" panose="020F0502020204030204" pitchFamily="34" charset="0"/>
                <a:cs typeface="Times New Roman" panose="02020603050405020304" pitchFamily="18" charset="0"/>
              </a:rPr>
              <a:t> application</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Authenticate to </a:t>
            </a:r>
            <a:r>
              <a:rPr lang="en-US" sz="2000" dirty="0" err="1">
                <a:latin typeface="Calibri" panose="020F0502020204030204" pitchFamily="34" charset="0"/>
                <a:ea typeface="Calibri" panose="020F0502020204030204" pitchFamily="34" charset="0"/>
                <a:cs typeface="Times New Roman" panose="02020603050405020304" pitchFamily="18" charset="0"/>
              </a:rPr>
              <a:t>EMR</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FHIR</a:t>
            </a:r>
            <a:r>
              <a:rPr lang="en-US" sz="2000" dirty="0">
                <a:latin typeface="Calibri" panose="020F0502020204030204" pitchFamily="34" charset="0"/>
                <a:ea typeface="Calibri" panose="020F0502020204030204" pitchFamily="34" charset="0"/>
                <a:cs typeface="Times New Roman" panose="02020603050405020304" pitchFamily="18" charset="0"/>
              </a:rPr>
              <a:t> Server</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Read/Write Patient data</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Render </a:t>
            </a:r>
            <a:r>
              <a:rPr lang="en-US" sz="2000" dirty="0" err="1">
                <a:latin typeface="Calibri" panose="020F0502020204030204" pitchFamily="34" charset="0"/>
                <a:ea typeface="Calibri" panose="020F0502020204030204" pitchFamily="34" charset="0"/>
                <a:cs typeface="Times New Roman" panose="02020603050405020304" pitchFamily="18" charset="0"/>
              </a:rPr>
              <a:t>UX</a:t>
            </a:r>
            <a:r>
              <a:rPr lang="en-US" sz="2000" dirty="0">
                <a:latin typeface="Calibri" panose="020F0502020204030204" pitchFamily="34" charset="0"/>
                <a:ea typeface="Calibri" panose="020F0502020204030204" pitchFamily="34" charset="0"/>
                <a:cs typeface="Times New Roman" panose="02020603050405020304" pitchFamily="18" charset="0"/>
              </a:rPr>
              <a:t> for questionnaire using HIV-CDS resources</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Submit Questionnaire to </a:t>
            </a:r>
            <a:r>
              <a:rPr lang="en-US" sz="2000" dirty="0" err="1">
                <a:latin typeface="Calibri" panose="020F0502020204030204" pitchFamily="34" charset="0"/>
                <a:ea typeface="Calibri" panose="020F0502020204030204" pitchFamily="34" charset="0"/>
                <a:cs typeface="Times New Roman" panose="02020603050405020304" pitchFamily="18" charset="0"/>
              </a:rPr>
              <a:t>EMR</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492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9</a:t>
            </a:fld>
            <a:endParaRPr lang="en-US" dirty="0">
              <a:solidFill>
                <a:schemeClr val="tx2"/>
              </a:solidFill>
            </a:endParaRPr>
          </a:p>
        </p:txBody>
      </p:sp>
      <p:sp>
        <p:nvSpPr>
          <p:cNvPr id="4" name="Title 1">
            <a:extLst>
              <a:ext uri="{FF2B5EF4-FFF2-40B4-BE49-F238E27FC236}">
                <a16:creationId xmlns:a16="http://schemas.microsoft.com/office/drawing/2014/main" id="{6FEE2EB8-66F2-46EF-8365-890F1A260A64}"/>
              </a:ext>
            </a:extLst>
          </p:cNvPr>
          <p:cNvSpPr>
            <a:spLocks noGrp="1"/>
          </p:cNvSpPr>
          <p:nvPr>
            <p:ph type="title"/>
          </p:nvPr>
        </p:nvSpPr>
        <p:spPr>
          <a:xfrm>
            <a:off x="487680" y="14605"/>
            <a:ext cx="11582400" cy="1215273"/>
          </a:xfrm>
        </p:spPr>
        <p:txBody>
          <a:bodyPr/>
          <a:lstStyle/>
          <a:p>
            <a:pPr algn="ctr"/>
            <a:r>
              <a:rPr lang="en-US" sz="3600" dirty="0"/>
              <a:t>HL7 Clinical Decision Support and Questionnaire </a:t>
            </a:r>
            <a:br>
              <a:rPr lang="en-US" sz="3600" dirty="0"/>
            </a:br>
            <a:r>
              <a:rPr lang="en-US" sz="3600" dirty="0"/>
              <a:t>Options for Implementation: Resources</a:t>
            </a:r>
            <a:br>
              <a:rPr lang="en-US" sz="3600" dirty="0"/>
            </a:br>
            <a:endParaRPr lang="en-US" sz="1100" b="0" dirty="0">
              <a:solidFill>
                <a:schemeClr val="bg1">
                  <a:lumMod val="50000"/>
                </a:schemeClr>
              </a:solidFill>
            </a:endParaRPr>
          </a:p>
        </p:txBody>
      </p:sp>
      <p:sp>
        <p:nvSpPr>
          <p:cNvPr id="8" name="TextBox 7">
            <a:extLst>
              <a:ext uri="{FF2B5EF4-FFF2-40B4-BE49-F238E27FC236}">
                <a16:creationId xmlns:a16="http://schemas.microsoft.com/office/drawing/2014/main" id="{54B1EE35-E5F5-0CE3-DFEE-630DBD03B259}"/>
              </a:ext>
            </a:extLst>
          </p:cNvPr>
          <p:cNvSpPr txBox="1"/>
          <p:nvPr/>
        </p:nvSpPr>
        <p:spPr>
          <a:xfrm>
            <a:off x="121920" y="890329"/>
            <a:ext cx="11917680" cy="6664132"/>
          </a:xfrm>
          <a:prstGeom prst="rect">
            <a:avLst/>
          </a:prstGeom>
          <a:noFill/>
        </p:spPr>
        <p:txBody>
          <a:bodyPr wrap="square">
            <a:spAutoFit/>
          </a:bodyPr>
          <a:lstStyle/>
          <a:p>
            <a:pPr marL="285750" marR="0" indent="-285750">
              <a:lnSpc>
                <a:spcPct val="107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How to implement HIV Questionnaire from HIV-CDS resources as “Blueprint”</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CDS-HIV Questionnaire resources are here</a:t>
            </a:r>
          </a:p>
          <a:p>
            <a:pPr marL="1200150" lvl="2" indent="-285750">
              <a:lnSpc>
                <a:spcPct val="107000"/>
              </a:lnSpc>
              <a:buFont typeface="Arial" panose="020B0604020202020204" pitchFamily="34" charset="0"/>
              <a:buChar char="•"/>
            </a:pPr>
            <a:r>
              <a:rPr lang="en-US" sz="2000" dirty="0" err="1">
                <a:latin typeface="Calibri" panose="020F0502020204030204" pitchFamily="34" charset="0"/>
                <a:ea typeface="Calibri" panose="020F0502020204030204" pitchFamily="34" charset="0"/>
                <a:cs typeface="Times New Roman" panose="02020603050405020304" pitchFamily="18" charset="0"/>
              </a:rPr>
              <a:t>Github</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hlinkClick r:id="rId2"/>
              </a:rPr>
              <a:t>https://github.com/cqframework/hiv-cds</a:t>
            </a: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1200150" lvl="2"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Implementation instructions: </a:t>
            </a:r>
            <a:r>
              <a:rPr lang="en-US" sz="2000" dirty="0">
                <a:latin typeface="Calibri" panose="020F0502020204030204" pitchFamily="34" charset="0"/>
                <a:ea typeface="Calibri" panose="020F0502020204030204" pitchFamily="34" charset="0"/>
                <a:cs typeface="Times New Roman" panose="02020603050405020304" pitchFamily="18" charset="0"/>
                <a:hlinkClick r:id="rId3"/>
              </a:rPr>
              <a:t>https://github.com/cqframework/hiv-cds/blob/master/input/pagecontent/getting-started.md</a:t>
            </a: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buFont typeface="Arial" panose="020B0604020202020204" pitchFamily="34" charset="0"/>
              <a:buChar char="•"/>
            </a:pPr>
            <a:r>
              <a:rPr lang="en-US" sz="2000" dirty="0" err="1">
                <a:latin typeface="Calibri" panose="020F0502020204030204" pitchFamily="34" charset="0"/>
                <a:ea typeface="Calibri" panose="020F0502020204030204" pitchFamily="34" charset="0"/>
                <a:cs typeface="Times New Roman" panose="02020603050405020304" pitchFamily="18" charset="0"/>
              </a:rPr>
              <a:t>LHC</a:t>
            </a:r>
            <a:r>
              <a:rPr lang="en-US" sz="2000" dirty="0">
                <a:latin typeface="Calibri" panose="020F0502020204030204" pitchFamily="34" charset="0"/>
                <a:ea typeface="Calibri" panose="020F0502020204030204" pitchFamily="34" charset="0"/>
                <a:cs typeface="Times New Roman" panose="02020603050405020304" pitchFamily="18" charset="0"/>
              </a:rPr>
              <a:t>-Forms (</a:t>
            </a:r>
            <a:r>
              <a:rPr lang="en-US" sz="2000" dirty="0" err="1">
                <a:latin typeface="Calibri" panose="020F0502020204030204" pitchFamily="34" charset="0"/>
                <a:ea typeface="Calibri" panose="020F0502020204030204" pitchFamily="34" charset="0"/>
                <a:cs typeface="Times New Roman" panose="02020603050405020304" pitchFamily="18" charset="0"/>
              </a:rPr>
              <a:t>Lforms</a:t>
            </a:r>
            <a:r>
              <a:rPr lang="en-US" sz="2000" dirty="0">
                <a:latin typeface="Calibri" panose="020F0502020204030204" pitchFamily="34" charset="0"/>
                <a:ea typeface="Calibri" panose="020F0502020204030204" pitchFamily="34" charset="0"/>
                <a:cs typeface="Times New Roman" panose="02020603050405020304" pitchFamily="18" charset="0"/>
              </a:rPr>
              <a:t>) is here</a:t>
            </a:r>
          </a:p>
          <a:p>
            <a:pPr marL="1200150" lvl="2" indent="-285750">
              <a:lnSpc>
                <a:spcPct val="107000"/>
              </a:lnSpc>
              <a:buFont typeface="Arial" panose="020B0604020202020204" pitchFamily="34" charset="0"/>
              <a:buChar char="•"/>
            </a:pPr>
            <a:r>
              <a:rPr lang="en-US" sz="2000" dirty="0" err="1">
                <a:latin typeface="Calibri" panose="020F0502020204030204" pitchFamily="34" charset="0"/>
                <a:ea typeface="Calibri" panose="020F0502020204030204" pitchFamily="34" charset="0"/>
                <a:cs typeface="Times New Roman" panose="02020603050405020304" pitchFamily="18" charset="0"/>
              </a:rPr>
              <a:t>Github</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hlinkClick r:id="rId4"/>
              </a:rPr>
              <a:t>https://github.com/lhncbc/lforms-fhir-app</a:t>
            </a: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1200150" lvl="2"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Demo: </a:t>
            </a:r>
            <a:r>
              <a:rPr lang="en-US" sz="2000" dirty="0">
                <a:latin typeface="Calibri" panose="020F0502020204030204" pitchFamily="34" charset="0"/>
                <a:ea typeface="Calibri" panose="020F0502020204030204" pitchFamily="34" charset="0"/>
                <a:cs typeface="Times New Roman" panose="02020603050405020304" pitchFamily="18" charset="0"/>
                <a:hlinkClick r:id="rId5"/>
              </a:rPr>
              <a:t>https://lhcforms.nlm.nih.gov/sdc</a:t>
            </a: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SMART on </a:t>
            </a:r>
            <a:r>
              <a:rPr lang="en-US" sz="2000" dirty="0" err="1">
                <a:latin typeface="Calibri" panose="020F0502020204030204" pitchFamily="34" charset="0"/>
                <a:ea typeface="Calibri" panose="020F0502020204030204" pitchFamily="34" charset="0"/>
                <a:cs typeface="Times New Roman" panose="02020603050405020304" pitchFamily="18" charset="0"/>
              </a:rPr>
              <a:t>FHIR</a:t>
            </a:r>
            <a:r>
              <a:rPr lang="en-US" sz="2000" dirty="0">
                <a:latin typeface="Calibri" panose="020F0502020204030204" pitchFamily="34" charset="0"/>
                <a:ea typeface="Calibri" panose="020F0502020204030204" pitchFamily="34" charset="0"/>
                <a:cs typeface="Times New Roman" panose="02020603050405020304" pitchFamily="18" charset="0"/>
              </a:rPr>
              <a:t> Demos and Implementation of HIV Questionnaire are here</a:t>
            </a:r>
          </a:p>
          <a:p>
            <a:pPr marL="1200150" lvl="2"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hlinkClick r:id="rId6"/>
              </a:rPr>
              <a:t>https://nachc-cad.github.io/hiv-cds/pages/navbar/resources/smart-on-fhir-examples/SmartOnFhirExamples.html</a:t>
            </a: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1200150" lvl="2"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hlinkClick r:id="rId7"/>
              </a:rPr>
              <a:t>https://github.com/greshje/lforms-demo</a:t>
            </a: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Run locally here</a:t>
            </a:r>
          </a:p>
          <a:p>
            <a:pPr marL="1200150" lvl="2"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hlinkClick r:id="rId8"/>
              </a:rPr>
              <a:t>http://localhost:8080/lforms-examples/pages/questionnaire/hiv-cds/HivCdsQuestionnaire.html</a:t>
            </a: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742950" lvl="1"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Run from SMART on </a:t>
            </a:r>
            <a:r>
              <a:rPr lang="en-US" sz="2000" dirty="0" err="1">
                <a:latin typeface="Calibri" panose="020F0502020204030204" pitchFamily="34" charset="0"/>
                <a:ea typeface="Calibri" panose="020F0502020204030204" pitchFamily="34" charset="0"/>
                <a:cs typeface="Times New Roman" panose="02020603050405020304" pitchFamily="18" charset="0"/>
              </a:rPr>
              <a:t>FHIR</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EMR</a:t>
            </a:r>
            <a:r>
              <a:rPr lang="en-US" sz="2000" dirty="0">
                <a:latin typeface="Calibri" panose="020F0502020204030204" pitchFamily="34" charset="0"/>
                <a:ea typeface="Calibri" panose="020F0502020204030204" pitchFamily="34" charset="0"/>
                <a:cs typeface="Times New Roman" panose="02020603050405020304" pitchFamily="18" charset="0"/>
              </a:rPr>
              <a:t> launch here:</a:t>
            </a:r>
          </a:p>
          <a:p>
            <a:pPr marL="1200150" lvl="2"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hlinkClick r:id="rId9"/>
              </a:rPr>
              <a:t>https://launch.smarthealthit.org/</a:t>
            </a: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1200150" lvl="2" indent="-28575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hlinkClick r:id="rId10"/>
              </a:rPr>
              <a:t>http://localhost:8080/lforms-examples/pages/questionnaire/hiv-cds/smart/launch.html</a:t>
            </a: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1200150" lvl="2"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6684528"/>
      </p:ext>
    </p:extLst>
  </p:cSld>
  <p:clrMapOvr>
    <a:masterClrMapping/>
  </p:clrMapOvr>
</p:sld>
</file>

<file path=ppt/theme/theme1.xml><?xml version="1.0" encoding="utf-8"?>
<a:theme xmlns:a="http://schemas.openxmlformats.org/drawingml/2006/main" name="1_Office Theme">
  <a:themeElements>
    <a:clrScheme name="NACHC Color Palette">
      <a:dk1>
        <a:srgbClr val="000000"/>
      </a:dk1>
      <a:lt1>
        <a:srgbClr val="FFFFFF"/>
      </a:lt1>
      <a:dk2>
        <a:srgbClr val="003C69"/>
      </a:dk2>
      <a:lt2>
        <a:srgbClr val="FFFFFF"/>
      </a:lt2>
      <a:accent1>
        <a:srgbClr val="007CA3"/>
      </a:accent1>
      <a:accent2>
        <a:srgbClr val="A50063"/>
      </a:accent2>
      <a:accent3>
        <a:srgbClr val="0055B7"/>
      </a:accent3>
      <a:accent4>
        <a:srgbClr val="1D6FA9"/>
      </a:accent4>
      <a:accent5>
        <a:srgbClr val="60269D"/>
      </a:accent5>
      <a:accent6>
        <a:srgbClr val="E87100"/>
      </a:accent6>
      <a:hlink>
        <a:srgbClr val="779803"/>
      </a:hlink>
      <a:folHlink>
        <a:srgbClr val="6D6E7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ult Immunization Learning Community Call Y2 11-13-19 spdraft" id="{5B130670-D092-448F-90B7-113DED51271B}" vid="{6DBCA15D-D39F-4352-9EB7-FB2FF5831F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3000" b="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9B446336BC7A48BDD01CBA5F328077" ma:contentTypeVersion="12" ma:contentTypeDescription="Create a new document." ma:contentTypeScope="" ma:versionID="091ca87717ba41e6c6b5e5dc20f12544">
  <xsd:schema xmlns:xsd="http://www.w3.org/2001/XMLSchema" xmlns:xs="http://www.w3.org/2001/XMLSchema" xmlns:p="http://schemas.microsoft.com/office/2006/metadata/properties" xmlns:ns2="afb3dd51-f4c1-4ee8-865f-1fb4832454eb" xmlns:ns3="bd867920-1260-457a-bc55-4d6e1e2c5499" targetNamespace="http://schemas.microsoft.com/office/2006/metadata/properties" ma:root="true" ma:fieldsID="a7ffad6a3f496a40cae98efa57fb3614" ns2:_="" ns3:_="">
    <xsd:import namespace="afb3dd51-f4c1-4ee8-865f-1fb4832454eb"/>
    <xsd:import namespace="bd867920-1260-457a-bc55-4d6e1e2c549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b3dd51-f4c1-4ee8-865f-1fb4832454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867920-1260-457a-bc55-4d6e1e2c549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bd867920-1260-457a-bc55-4d6e1e2c5499">
      <UserInfo>
        <DisplayName>Raymonde Uy</DisplayName>
        <AccountId>12</AccountId>
        <AccountType/>
      </UserInfo>
      <UserInfo>
        <DisplayName>Julia Skapik</DisplayName>
        <AccountId>10</AccountId>
        <AccountType/>
      </UserInfo>
      <UserInfo>
        <DisplayName>Pedro Carneiro</DisplayName>
        <AccountId>13</AccountId>
        <AccountType/>
      </UserInfo>
    </SharedWithUsers>
  </documentManagement>
</p:properties>
</file>

<file path=customXml/itemProps1.xml><?xml version="1.0" encoding="utf-8"?>
<ds:datastoreItem xmlns:ds="http://schemas.openxmlformats.org/officeDocument/2006/customXml" ds:itemID="{A295033A-BA5E-4C89-B026-883300E51918}">
  <ds:schemaRefs>
    <ds:schemaRef ds:uri="http://schemas.microsoft.com/sharepoint/v3/contenttype/forms"/>
  </ds:schemaRefs>
</ds:datastoreItem>
</file>

<file path=customXml/itemProps2.xml><?xml version="1.0" encoding="utf-8"?>
<ds:datastoreItem xmlns:ds="http://schemas.openxmlformats.org/officeDocument/2006/customXml" ds:itemID="{537800D3-9F74-4013-B2CB-19C2DB61F66D}">
  <ds:schemaRefs>
    <ds:schemaRef ds:uri="afb3dd51-f4c1-4ee8-865f-1fb4832454eb"/>
    <ds:schemaRef ds:uri="bd867920-1260-457a-bc55-4d6e1e2c54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38A4A56-F4EF-49A0-9A47-ED504A4C5F62}">
  <ds:schemaRefs>
    <ds:schemaRef ds:uri="afb3dd51-f4c1-4ee8-865f-1fb4832454eb"/>
    <ds:schemaRef ds:uri="bd867920-1260-457a-bc55-4d6e1e2c549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6038</TotalTime>
  <Words>875</Words>
  <Application>Microsoft Office PowerPoint</Application>
  <PresentationFormat>Widescreen</PresentationFormat>
  <Paragraphs>99</Paragraphs>
  <Slides>12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-apple-system</vt:lpstr>
      <vt:lpstr>Arial</vt:lpstr>
      <vt:lpstr>Calibri</vt:lpstr>
      <vt:lpstr>Calibri Light</vt:lpstr>
      <vt:lpstr>Open Sans</vt:lpstr>
      <vt:lpstr>Wingdings</vt:lpstr>
      <vt:lpstr>1_Office Theme</vt:lpstr>
      <vt:lpstr>Office Theme</vt:lpstr>
      <vt:lpstr>CDS HIV Connectathon September 2022  </vt:lpstr>
      <vt:lpstr>Who am I?</vt:lpstr>
      <vt:lpstr>Who Is NACHC?</vt:lpstr>
      <vt:lpstr>CDS HIV Connectathon July 2022 Goals </vt:lpstr>
      <vt:lpstr>HL7 Clinical Decision Support and Questionnaire  Options for Implementation: How </vt:lpstr>
      <vt:lpstr>HL7 Clinical Decision Support and Questionnaire  Options for Implementation: What </vt:lpstr>
      <vt:lpstr>HL7 Clinical Decision Support and Questionnaire  Options for Implementation: Who/Where </vt:lpstr>
      <vt:lpstr>HL7 Clinical Decision Support and Questionnaire  Connectathon Activities </vt:lpstr>
      <vt:lpstr>HL7 Clinical Decision Support and Questionnaire  Options for Implementation: Resources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 of Contraceptive Care Performance Measures into Community  Health Center Quality Improvement Efforts</dc:title>
  <dc:creator>Sarah Price</dc:creator>
  <cp:lastModifiedBy>John Gresh</cp:lastModifiedBy>
  <cp:revision>58</cp:revision>
  <dcterms:created xsi:type="dcterms:W3CDTF">2020-05-26T19:03:07Z</dcterms:created>
  <dcterms:modified xsi:type="dcterms:W3CDTF">2022-09-09T18:29:45Z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0x010100F69B446336BC7A48BDD01CBA5F328077</vt:lpwstr>
  </property>
  <property fmtid="{D5CDD505-2E9C-101B-9397-08002B2CF9AE}" pid="3" name="Order">
    <vt:r8>161800</vt:r8>
  </property>
  <property fmtid="{D5CDD505-2E9C-101B-9397-08002B2CF9AE}" pid="4" name="ComplianceAssetId">
    <vt:lpwstr/>
  </property>
</Properties>
</file>